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 id="2147483696" r:id="rId25"/>
  </p:sldMasterIdLst>
  <p:sldIdLst>
    <p:sldId id="256" r:id="rId26"/>
    <p:sldId id="257" r:id="rId27"/>
    <p:sldId id="258" r:id="rId28"/>
    <p:sldId id="259" r:id="rId29"/>
    <p:sldId id="260" r:id="rId30"/>
    <p:sldId id="261" r:id="rId31"/>
    <p:sldId id="262" r:id="rId32"/>
    <p:sldId id="263" r:id="rId33"/>
    <p:sldId id="264" r:id="rId34"/>
    <p:sldId id="265" r:id="rId35"/>
    <p:sldId id="269" r:id="rId36"/>
    <p:sldId id="266" r:id="rId37"/>
    <p:sldId id="268" r:id="rId38"/>
    <p:sldId id="267" r:id="rId3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88"/>
    <p:restoredTop sz="94669"/>
  </p:normalViewPr>
  <p:slideViewPr>
    <p:cSldViewPr snapToGrid="0">
      <p:cViewPr varScale="1">
        <p:scale>
          <a:sx n="203" d="100"/>
          <a:sy n="203" d="100"/>
        </p:scale>
        <p:origin x="176"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1.xml"/><Relationship Id="rId39" Type="http://schemas.openxmlformats.org/officeDocument/2006/relationships/slide" Target="slides/slide14.xml"/><Relationship Id="rId21" Type="http://schemas.openxmlformats.org/officeDocument/2006/relationships/slideMaster" Target="slideMasters/slideMaster21.xml"/><Relationship Id="rId34" Type="http://schemas.openxmlformats.org/officeDocument/2006/relationships/slide" Target="slides/slide9.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4.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7.xml"/><Relationship Id="rId37" Type="http://schemas.openxmlformats.org/officeDocument/2006/relationships/slide" Target="slides/slide12.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3.xml"/><Relationship Id="rId36" Type="http://schemas.openxmlformats.org/officeDocument/2006/relationships/slide" Target="slides/slide11.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2.xml"/><Relationship Id="rId30" Type="http://schemas.openxmlformats.org/officeDocument/2006/relationships/slide" Target="slides/slide5.xml"/><Relationship Id="rId35" Type="http://schemas.openxmlformats.org/officeDocument/2006/relationships/slide" Target="slides/slide10.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8.xml"/><Relationship Id="rId3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3" name="PlaceHolder 1"/>
          <p:cNvSpPr>
            <a:spLocks noGrp="1"/>
          </p:cNvSpPr>
          <p:nvPr>
            <p:ph type="title"/>
          </p:nvPr>
        </p:nvSpPr>
        <p:spPr>
          <a:xfrm>
            <a:off x="713160" y="5396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9" name="PlaceHolder 1"/>
          <p:cNvSpPr>
            <a:spLocks noGrp="1"/>
          </p:cNvSpPr>
          <p:nvPr>
            <p:ph type="title"/>
          </p:nvPr>
        </p:nvSpPr>
        <p:spPr>
          <a:xfrm>
            <a:off x="713160" y="5396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0"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54" name="PlaceHolder 1"/>
          <p:cNvSpPr>
            <a:spLocks noGrp="1"/>
          </p:cNvSpPr>
          <p:nvPr>
            <p:ph type="title"/>
          </p:nvPr>
        </p:nvSpPr>
        <p:spPr>
          <a:xfrm>
            <a:off x="713160" y="5396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5"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9" name="PlaceHolder 1"/>
          <p:cNvSpPr>
            <a:spLocks noGrp="1"/>
          </p:cNvSpPr>
          <p:nvPr>
            <p:ph type="title"/>
          </p:nvPr>
        </p:nvSpPr>
        <p:spPr>
          <a:xfrm>
            <a:off x="713160" y="539640"/>
            <a:ext cx="4447800" cy="9540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0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1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theme" Target="../theme/theme13.xml"/><Relationship Id="rId1" Type="http://schemas.openxmlformats.org/officeDocument/2006/relationships/slideLayout" Target="../slideLayouts/slideLayout13.xml"/><Relationship Id="rId4" Type="http://schemas.openxmlformats.org/officeDocument/2006/relationships/hyperlink" Target="http://bit.ly/2TtBDfr" TargetMode="Externa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Google Shape;9;p2"/>
          <p:cNvSpPr/>
          <p:nvPr/>
        </p:nvSpPr>
        <p:spPr>
          <a:xfrm rot="10800000" flipH="1">
            <a:off x="118440" y="119520"/>
            <a:ext cx="8907840" cy="4731480"/>
          </a:xfrm>
          <a:prstGeom prst="roundRect">
            <a:avLst>
              <a:gd name="adj" fmla="val 1779"/>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 name="PlaceHolder 1"/>
          <p:cNvSpPr>
            <a:spLocks noGrp="1"/>
          </p:cNvSpPr>
          <p:nvPr>
            <p:ph type="title"/>
          </p:nvPr>
        </p:nvSpPr>
        <p:spPr>
          <a:xfrm>
            <a:off x="713160" y="1066680"/>
            <a:ext cx="5407560" cy="16621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0" name="Google Shape;95;p19"/>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2" name="Google Shape;106;p20"/>
          <p:cNvSpPr/>
          <p:nvPr/>
        </p:nvSpPr>
        <p:spPr>
          <a:xfrm rot="10800000" flipH="1">
            <a:off x="118440" y="119520"/>
            <a:ext cx="8907840" cy="4731480"/>
          </a:xfrm>
          <a:prstGeom prst="roundRect">
            <a:avLst>
              <a:gd name="adj" fmla="val 1779"/>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3" name="PlaceHolder 1"/>
          <p:cNvSpPr>
            <a:spLocks noGrp="1"/>
          </p:cNvSpPr>
          <p:nvPr>
            <p:ph type="title"/>
          </p:nvPr>
        </p:nvSpPr>
        <p:spPr>
          <a:xfrm>
            <a:off x="713160" y="1961280"/>
            <a:ext cx="3492360" cy="799920"/>
          </a:xfrm>
          <a:prstGeom prst="rect">
            <a:avLst/>
          </a:prstGeom>
          <a:noFill/>
          <a:ln w="0">
            <a:noFill/>
          </a:ln>
        </p:spPr>
        <p:txBody>
          <a:bodyPr lIns="91440" tIns="91440" rIns="91440" bIns="91440" anchor="b">
            <a:noAutofit/>
          </a:bodyPr>
          <a:lstStyle/>
          <a:p>
            <a:pPr indent="0">
              <a:lnSpc>
                <a:spcPct val="100000"/>
              </a:lnSpc>
              <a:buNone/>
            </a:pPr>
            <a:r>
              <a:rPr lang="fr-FR" sz="4000" b="0" strike="noStrike" spc="-1">
                <a:solidFill>
                  <a:schemeClr val="lt1"/>
                </a:solidFill>
                <a:latin typeface="Inter Medium"/>
                <a:ea typeface="Inter Medium"/>
              </a:rPr>
              <a:t>xx%</a:t>
            </a:r>
            <a:endParaRPr lang="fr-FR" sz="4000" b="0" strike="noStrike" spc="-1">
              <a:solidFill>
                <a:schemeClr val="dk1"/>
              </a:solidFill>
              <a:latin typeface="Arial"/>
            </a:endParaRPr>
          </a:p>
        </p:txBody>
      </p:sp>
      <p:sp>
        <p:nvSpPr>
          <p:cNvPr id="34" name="PlaceHolder 2"/>
          <p:cNvSpPr>
            <a:spLocks noGrp="1"/>
          </p:cNvSpPr>
          <p:nvPr>
            <p:ph type="title"/>
          </p:nvPr>
        </p:nvSpPr>
        <p:spPr>
          <a:xfrm>
            <a:off x="713160" y="615600"/>
            <a:ext cx="5240880" cy="954000"/>
          </a:xfrm>
          <a:prstGeom prst="rect">
            <a:avLst/>
          </a:prstGeom>
          <a:noFill/>
          <a:ln w="0">
            <a:noFill/>
          </a:ln>
        </p:spPr>
        <p:txBody>
          <a:bodyPr lIns="91440" tIns="91440" rIns="91440" bIns="91440" anchor="b">
            <a:noAutofit/>
          </a:bodyPr>
          <a:lstStyle/>
          <a:p>
            <a:pPr indent="0">
              <a:lnSpc>
                <a:spcPct val="100000"/>
              </a:lnSpc>
              <a:buNone/>
            </a:pPr>
            <a:r>
              <a:rPr lang="fr-FR" sz="5000" b="0" strike="noStrike" spc="-1">
                <a:solidFill>
                  <a:schemeClr val="lt1"/>
                </a:solidFill>
                <a:latin typeface="Inter Medium"/>
                <a:ea typeface="Inter Medium"/>
              </a:rPr>
              <a:t>xx%</a:t>
            </a:r>
            <a:endParaRPr lang="fr-FR" sz="5000" b="0" strike="noStrike" spc="-1">
              <a:solidFill>
                <a:schemeClr val="dk1"/>
              </a:solidFill>
              <a:latin typeface="Arial"/>
            </a:endParaRPr>
          </a:p>
        </p:txBody>
      </p:sp>
      <p:sp>
        <p:nvSpPr>
          <p:cNvPr id="35" name="PlaceHolder 3"/>
          <p:cNvSpPr>
            <a:spLocks noGrp="1"/>
          </p:cNvSpPr>
          <p:nvPr>
            <p:ph type="title"/>
          </p:nvPr>
        </p:nvSpPr>
        <p:spPr>
          <a:xfrm>
            <a:off x="713160" y="3121920"/>
            <a:ext cx="3492360" cy="799920"/>
          </a:xfrm>
          <a:prstGeom prst="rect">
            <a:avLst/>
          </a:prstGeom>
          <a:noFill/>
          <a:ln w="0">
            <a:noFill/>
          </a:ln>
        </p:spPr>
        <p:txBody>
          <a:bodyPr lIns="91440" tIns="91440" rIns="91440" bIns="91440" anchor="b">
            <a:noAutofit/>
          </a:bodyPr>
          <a:lstStyle/>
          <a:p>
            <a:pPr indent="0">
              <a:lnSpc>
                <a:spcPct val="100000"/>
              </a:lnSpc>
              <a:buNone/>
            </a:pPr>
            <a:r>
              <a:rPr lang="fr-FR" sz="4000" b="0" strike="noStrike" spc="-1">
                <a:solidFill>
                  <a:schemeClr val="lt1"/>
                </a:solidFill>
                <a:latin typeface="Inter Medium"/>
                <a:ea typeface="Inter Medium"/>
              </a:rPr>
              <a:t>xx%</a:t>
            </a:r>
            <a:endParaRPr lang="fr-FR" sz="4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6" name="Google Shape;13;p3"/>
          <p:cNvSpPr/>
          <p:nvPr/>
        </p:nvSpPr>
        <p:spPr>
          <a:xfrm rot="10800000" flipH="1">
            <a:off x="118440" y="119520"/>
            <a:ext cx="8907840" cy="4731480"/>
          </a:xfrm>
          <a:prstGeom prst="roundRect">
            <a:avLst>
              <a:gd name="adj" fmla="val 1779"/>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37" name="PlaceHolder 1"/>
          <p:cNvSpPr>
            <a:spLocks noGrp="1"/>
          </p:cNvSpPr>
          <p:nvPr>
            <p:ph type="title"/>
          </p:nvPr>
        </p:nvSpPr>
        <p:spPr>
          <a:xfrm>
            <a:off x="722520" y="1861200"/>
            <a:ext cx="4131720" cy="1569600"/>
          </a:xfrm>
          <a:prstGeom prst="rect">
            <a:avLst/>
          </a:prstGeom>
          <a:noFill/>
          <a:ln w="0">
            <a:noFill/>
          </a:ln>
        </p:spPr>
        <p:txBody>
          <a:bodyPr lIns="91440" tIns="91440" rIns="91440" bIns="91440" anchor="t">
            <a:noAutofit/>
          </a:bodyPr>
          <a:lstStyle/>
          <a:p>
            <a:pPr indent="0">
              <a:buNone/>
            </a:pPr>
            <a:r>
              <a:rPr lang="fr-FR" sz="4500" b="0" strike="noStrike" spc="-1">
                <a:solidFill>
                  <a:schemeClr val="dk1"/>
                </a:solidFill>
                <a:latin typeface="Arial"/>
              </a:rPr>
              <a:t>Click to edit the title text format</a:t>
            </a:r>
          </a:p>
        </p:txBody>
      </p:sp>
      <p:sp>
        <p:nvSpPr>
          <p:cNvPr id="38" name="PlaceHolder 2"/>
          <p:cNvSpPr>
            <a:spLocks noGrp="1"/>
          </p:cNvSpPr>
          <p:nvPr>
            <p:ph type="title"/>
          </p:nvPr>
        </p:nvSpPr>
        <p:spPr>
          <a:xfrm>
            <a:off x="722520" y="984240"/>
            <a:ext cx="1235520" cy="876960"/>
          </a:xfrm>
          <a:prstGeom prst="rect">
            <a:avLst/>
          </a:prstGeom>
          <a:noFill/>
          <a:ln w="0">
            <a:noFill/>
          </a:ln>
        </p:spPr>
        <p:txBody>
          <a:bodyPr lIns="91440" tIns="91440" rIns="91440" bIns="91440" anchor="b">
            <a:noAutofit/>
          </a:bodyPr>
          <a:lstStyle/>
          <a:p>
            <a:pPr indent="0">
              <a:lnSpc>
                <a:spcPct val="100000"/>
              </a:lnSpc>
              <a:buNone/>
            </a:pPr>
            <a:r>
              <a:rPr lang="fr-FR" sz="4500" b="0" strike="noStrike" spc="-1">
                <a:solidFill>
                  <a:schemeClr val="lt1"/>
                </a:solidFill>
                <a:latin typeface="Inter Medium"/>
                <a:ea typeface="Inter Medium"/>
              </a:rPr>
              <a:t>xx%</a:t>
            </a:r>
            <a:endParaRPr lang="fr-FR" sz="4500" b="0" strike="noStrike" spc="-1">
              <a:solidFill>
                <a:schemeClr val="dk1"/>
              </a:solidFill>
              <a:latin typeface="Arial"/>
            </a:endParaRPr>
          </a:p>
        </p:txBody>
      </p:sp>
      <p:sp>
        <p:nvSpPr>
          <p:cNvPr id="39"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0" name="Google Shape;114;p21"/>
          <p:cNvSpPr/>
          <p:nvPr/>
        </p:nvSpPr>
        <p:spPr>
          <a:xfrm rot="10800000" flipH="1">
            <a:off x="118440" y="119520"/>
            <a:ext cx="8907840" cy="4731480"/>
          </a:xfrm>
          <a:prstGeom prst="roundRect">
            <a:avLst>
              <a:gd name="adj" fmla="val 1779"/>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41" name="PlaceHolder 1"/>
          <p:cNvSpPr>
            <a:spLocks noGrp="1"/>
          </p:cNvSpPr>
          <p:nvPr>
            <p:ph type="title"/>
          </p:nvPr>
        </p:nvSpPr>
        <p:spPr>
          <a:xfrm>
            <a:off x="713160" y="539640"/>
            <a:ext cx="4447800" cy="95400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sp>
        <p:nvSpPr>
          <p:cNvPr id="42" name="Google Shape;117;p21"/>
          <p:cNvSpPr/>
          <p:nvPr/>
        </p:nvSpPr>
        <p:spPr>
          <a:xfrm>
            <a:off x="713160" y="3164400"/>
            <a:ext cx="3098520" cy="6462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spcBef>
                <a:spcPts val="300"/>
              </a:spcBef>
              <a:tabLst>
                <a:tab pos="0" algn="l"/>
              </a:tabLst>
            </a:pPr>
            <a:r>
              <a:rPr lang="en" sz="1000" b="1" strike="noStrike" spc="-1">
                <a:solidFill>
                  <a:schemeClr val="lt1"/>
                </a:solidFill>
                <a:latin typeface="Roboto"/>
                <a:ea typeface="Roboto"/>
              </a:rPr>
              <a:t>CREDITS:</a:t>
            </a:r>
            <a:r>
              <a:rPr lang="en" sz="1000" b="0" strike="noStrike" spc="-1">
                <a:solidFill>
                  <a:schemeClr val="lt1"/>
                </a:solidFill>
                <a:latin typeface="Roboto"/>
                <a:ea typeface="Roboto"/>
              </a:rPr>
              <a:t> This presentation template was created by </a:t>
            </a:r>
            <a:r>
              <a:rPr lang="en" sz="1000" b="1" u="sng" strike="noStrike" spc="-1">
                <a:solidFill>
                  <a:schemeClr val="lt1"/>
                </a:solidFill>
                <a:uFillTx/>
                <a:latin typeface="Roboto"/>
                <a:ea typeface="Roboto"/>
                <a:hlinkClick r:id="rId3"/>
              </a:rPr>
              <a:t>Slidesgo</a:t>
            </a:r>
            <a:r>
              <a:rPr lang="en" sz="1000" b="0" strike="noStrike" spc="-1">
                <a:solidFill>
                  <a:schemeClr val="lt1"/>
                </a:solidFill>
                <a:latin typeface="Roboto"/>
                <a:ea typeface="Roboto"/>
              </a:rPr>
              <a:t>, and includes icons, infographics &amp; images by </a:t>
            </a:r>
            <a:r>
              <a:rPr lang="en" sz="1000" b="1" u="sng" strike="noStrike" spc="-1">
                <a:solidFill>
                  <a:schemeClr val="lt1"/>
                </a:solidFill>
                <a:uFillTx/>
                <a:latin typeface="Roboto"/>
                <a:ea typeface="Roboto"/>
                <a:hlinkClick r:id="rId4"/>
              </a:rPr>
              <a:t>Freepik</a:t>
            </a:r>
            <a:r>
              <a:rPr lang="en" sz="1000" b="0" u="sng" strike="noStrike" spc="-1">
                <a:solidFill>
                  <a:schemeClr val="lt1"/>
                </a:solidFill>
                <a:uFillTx/>
                <a:latin typeface="Roboto"/>
                <a:ea typeface="Roboto"/>
              </a:rPr>
              <a:t> </a:t>
            </a:r>
            <a:endParaRPr lang="en-US" sz="1000" b="0" strike="noStrike" spc="-1">
              <a:solidFill>
                <a:srgbClr val="000000"/>
              </a:solidFill>
              <a:latin typeface="OpenSymbol"/>
            </a:endParaRPr>
          </a:p>
        </p:txBody>
      </p:sp>
      <p:sp>
        <p:nvSpPr>
          <p:cNvPr id="4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4" name="Google Shape;119;p22"/>
          <p:cNvSpPr/>
          <p:nvPr/>
        </p:nvSpPr>
        <p:spPr>
          <a:xfrm rot="10800000" flipH="1">
            <a:off x="118440" y="119520"/>
            <a:ext cx="8907840" cy="4731480"/>
          </a:xfrm>
          <a:prstGeom prst="roundRect">
            <a:avLst>
              <a:gd name="adj" fmla="val 1779"/>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5" name="Google Shape;121;p23"/>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6" name="Google Shape;18;p4"/>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4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48" name="PlaceHolder 2"/>
          <p:cNvSpPr>
            <a:spLocks noGrp="1"/>
          </p:cNvSpPr>
          <p:nvPr>
            <p:ph type="body"/>
          </p:nvPr>
        </p:nvSpPr>
        <p:spPr>
          <a:xfrm>
            <a:off x="720000" y="1210320"/>
            <a:ext cx="7703640" cy="36900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1" name="Google Shape;22;p5"/>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53" name="PlaceHolder 2"/>
          <p:cNvSpPr>
            <a:spLocks noGrp="1"/>
          </p:cNvSpPr>
          <p:nvPr>
            <p:ph type="body"/>
          </p:nvPr>
        </p:nvSpPr>
        <p:spPr>
          <a:xfrm>
            <a:off x="5696280" y="1379880"/>
            <a:ext cx="2727360" cy="2861280"/>
          </a:xfrm>
          <a:prstGeom prst="rect">
            <a:avLst/>
          </a:prstGeom>
          <a:noFill/>
          <a:ln w="0">
            <a:noFill/>
          </a:ln>
        </p:spPr>
        <p:txBody>
          <a:bodyPr lIns="90000" tIns="45000" rIns="90000" bIns="45000" anchor="t">
            <a:normAutofit fontScale="21111"/>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7" name="Google Shape;30;p6"/>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0" name="Google Shape;33;p7"/>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1" name="PlaceHolder 1"/>
          <p:cNvSpPr>
            <a:spLocks noGrp="1"/>
          </p:cNvSpPr>
          <p:nvPr>
            <p:ph type="title"/>
          </p:nvPr>
        </p:nvSpPr>
        <p:spPr>
          <a:xfrm>
            <a:off x="713160" y="448200"/>
            <a:ext cx="3681000" cy="5756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62" name="PlaceHolder 2"/>
          <p:cNvSpPr>
            <a:spLocks noGrp="1"/>
          </p:cNvSpPr>
          <p:nvPr>
            <p:ph type="body"/>
          </p:nvPr>
        </p:nvSpPr>
        <p:spPr>
          <a:xfrm>
            <a:off x="4709520" y="445680"/>
            <a:ext cx="3720960" cy="425160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 name="Google Shape;48;p11"/>
          <p:cNvSpPr/>
          <p:nvPr/>
        </p:nvSpPr>
        <p:spPr>
          <a:xfrm rot="10800000" flipH="1">
            <a:off x="118440" y="119520"/>
            <a:ext cx="8907840" cy="4731480"/>
          </a:xfrm>
          <a:prstGeom prst="roundRect">
            <a:avLst>
              <a:gd name="adj" fmla="val 1779"/>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 name="PlaceHolder 1"/>
          <p:cNvSpPr>
            <a:spLocks noGrp="1"/>
          </p:cNvSpPr>
          <p:nvPr>
            <p:ph type="title"/>
          </p:nvPr>
        </p:nvSpPr>
        <p:spPr>
          <a:xfrm>
            <a:off x="1284120" y="1288080"/>
            <a:ext cx="6575760" cy="15264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lt1"/>
                </a:solidFill>
                <a:latin typeface="Inter Medium"/>
                <a:ea typeface="Inter Medium"/>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3" name="Google Shape;38;p8"/>
          <p:cNvSpPr/>
          <p:nvPr/>
        </p:nvSpPr>
        <p:spPr>
          <a:xfrm rot="10800000" flipH="1">
            <a:off x="118440" y="119520"/>
            <a:ext cx="8907840" cy="4731480"/>
          </a:xfrm>
          <a:prstGeom prst="roundRect">
            <a:avLst>
              <a:gd name="adj" fmla="val 1779"/>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4" name="PlaceHolder 1"/>
          <p:cNvSpPr>
            <a:spLocks noGrp="1"/>
          </p:cNvSpPr>
          <p:nvPr>
            <p:ph type="title"/>
          </p:nvPr>
        </p:nvSpPr>
        <p:spPr>
          <a:xfrm>
            <a:off x="2318040" y="1307160"/>
            <a:ext cx="45079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5" name="Google Shape;41;p9"/>
          <p:cNvSpPr/>
          <p:nvPr/>
        </p:nvSpPr>
        <p:spPr>
          <a:xfrm rot="10800000" flipH="1">
            <a:off x="118440" y="119520"/>
            <a:ext cx="8907840" cy="4731480"/>
          </a:xfrm>
          <a:prstGeom prst="roundRect">
            <a:avLst>
              <a:gd name="adj" fmla="val 1779"/>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66" name="PlaceHolder 1"/>
          <p:cNvSpPr>
            <a:spLocks noGrp="1"/>
          </p:cNvSpPr>
          <p:nvPr>
            <p:ph type="title"/>
          </p:nvPr>
        </p:nvSpPr>
        <p:spPr>
          <a:xfrm>
            <a:off x="2135520" y="1189080"/>
            <a:ext cx="4872600" cy="196416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7"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68" name="PlaceHolder 2"/>
          <p:cNvSpPr>
            <a:spLocks noGrp="1"/>
          </p:cNvSpPr>
          <p:nvPr>
            <p:ph type="title"/>
          </p:nvPr>
        </p:nvSpPr>
        <p:spPr>
          <a:xfrm>
            <a:off x="720000" y="4014360"/>
            <a:ext cx="7703640" cy="572400"/>
          </a:xfrm>
          <a:prstGeom prst="rect">
            <a:avLst/>
          </a:prstGeom>
          <a:solidFill>
            <a:srgbClr val="000000"/>
          </a:solidFill>
          <a:ln w="0">
            <a:noFill/>
          </a:ln>
        </p:spPr>
        <p:txBody>
          <a:bodyPr lIns="91440" tIns="91440" rIns="91440" bIns="91440" anchor="ctr">
            <a:noAutofit/>
          </a:bodyPr>
          <a:lstStyle/>
          <a:p>
            <a:pPr indent="0">
              <a:buNone/>
            </a:pPr>
            <a:r>
              <a:rPr lang="fr-FR" sz="18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9" name="Google Shape;127;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0"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71" name="Google Shape;130;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72"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73"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 name="Google Shape;53;p13"/>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9" name="PlaceHolder 2"/>
          <p:cNvSpPr>
            <a:spLocks noGrp="1"/>
          </p:cNvSpPr>
          <p:nvPr>
            <p:ph type="title"/>
          </p:nvPr>
        </p:nvSpPr>
        <p:spPr>
          <a:xfrm>
            <a:off x="713160" y="1400760"/>
            <a:ext cx="577440" cy="676800"/>
          </a:xfrm>
          <a:prstGeom prst="rect">
            <a:avLst/>
          </a:prstGeom>
          <a:noFill/>
          <a:ln w="0">
            <a:noFill/>
          </a:ln>
        </p:spPr>
        <p:txBody>
          <a:bodyPr lIns="91440" tIns="91440" rIns="91440" bIns="91440" anchor="t">
            <a:noAutofit/>
          </a:bodyPr>
          <a:lstStyle/>
          <a:p>
            <a:pPr indent="0" algn="ctr">
              <a:lnSpc>
                <a:spcPct val="100000"/>
              </a:lnSpc>
              <a:buNone/>
            </a:pPr>
            <a:r>
              <a:rPr lang="fr-FR" sz="1600" b="0" strike="noStrike" spc="-1">
                <a:solidFill>
                  <a:schemeClr val="dk1"/>
                </a:solidFill>
                <a:latin typeface="Inter Medium"/>
                <a:ea typeface="Inter Medium"/>
              </a:rPr>
              <a:t>xx%</a:t>
            </a:r>
            <a:endParaRPr lang="fr-FR" sz="1600" b="0" strike="noStrike" spc="-1">
              <a:solidFill>
                <a:schemeClr val="dk1"/>
              </a:solidFill>
              <a:latin typeface="Arial"/>
            </a:endParaRPr>
          </a:p>
        </p:txBody>
      </p:sp>
      <p:sp>
        <p:nvSpPr>
          <p:cNvPr id="10" name="PlaceHolder 3"/>
          <p:cNvSpPr>
            <a:spLocks noGrp="1"/>
          </p:cNvSpPr>
          <p:nvPr>
            <p:ph type="title"/>
          </p:nvPr>
        </p:nvSpPr>
        <p:spPr>
          <a:xfrm>
            <a:off x="4223160" y="1400760"/>
            <a:ext cx="575640" cy="676800"/>
          </a:xfrm>
          <a:prstGeom prst="rect">
            <a:avLst/>
          </a:prstGeom>
          <a:noFill/>
          <a:ln w="0">
            <a:noFill/>
          </a:ln>
        </p:spPr>
        <p:txBody>
          <a:bodyPr lIns="91440" tIns="91440" rIns="91440" bIns="91440" anchor="t">
            <a:noAutofit/>
          </a:bodyPr>
          <a:lstStyle/>
          <a:p>
            <a:pPr indent="0" algn="ctr">
              <a:lnSpc>
                <a:spcPct val="100000"/>
              </a:lnSpc>
              <a:buNone/>
            </a:pPr>
            <a:r>
              <a:rPr lang="fr-FR" sz="1600" b="0" strike="noStrike" spc="-1">
                <a:solidFill>
                  <a:schemeClr val="dk1"/>
                </a:solidFill>
                <a:latin typeface="Inter Medium"/>
                <a:ea typeface="Inter Medium"/>
              </a:rPr>
              <a:t>xx%</a:t>
            </a:r>
            <a:endParaRPr lang="fr-FR" sz="1600" b="0" strike="noStrike" spc="-1">
              <a:solidFill>
                <a:schemeClr val="dk1"/>
              </a:solidFill>
              <a:latin typeface="Arial"/>
            </a:endParaRPr>
          </a:p>
        </p:txBody>
      </p:sp>
      <p:sp>
        <p:nvSpPr>
          <p:cNvPr id="11" name="PlaceHolder 4"/>
          <p:cNvSpPr>
            <a:spLocks noGrp="1"/>
          </p:cNvSpPr>
          <p:nvPr>
            <p:ph type="title"/>
          </p:nvPr>
        </p:nvSpPr>
        <p:spPr>
          <a:xfrm>
            <a:off x="713160" y="2472480"/>
            <a:ext cx="577440" cy="676800"/>
          </a:xfrm>
          <a:prstGeom prst="rect">
            <a:avLst/>
          </a:prstGeom>
          <a:noFill/>
          <a:ln w="0">
            <a:noFill/>
          </a:ln>
        </p:spPr>
        <p:txBody>
          <a:bodyPr lIns="91440" tIns="91440" rIns="91440" bIns="91440" anchor="t">
            <a:noAutofit/>
          </a:bodyPr>
          <a:lstStyle/>
          <a:p>
            <a:pPr indent="0" algn="ctr">
              <a:lnSpc>
                <a:spcPct val="100000"/>
              </a:lnSpc>
              <a:buNone/>
            </a:pPr>
            <a:r>
              <a:rPr lang="fr-FR" sz="1600" b="0" strike="noStrike" spc="-1">
                <a:solidFill>
                  <a:schemeClr val="dk1"/>
                </a:solidFill>
                <a:latin typeface="Inter Medium"/>
                <a:ea typeface="Inter Medium"/>
              </a:rPr>
              <a:t>xx%</a:t>
            </a:r>
            <a:endParaRPr lang="fr-FR" sz="1600" b="0" strike="noStrike" spc="-1">
              <a:solidFill>
                <a:schemeClr val="dk1"/>
              </a:solidFill>
              <a:latin typeface="Arial"/>
            </a:endParaRPr>
          </a:p>
        </p:txBody>
      </p:sp>
      <p:sp>
        <p:nvSpPr>
          <p:cNvPr id="12" name="PlaceHolder 5"/>
          <p:cNvSpPr>
            <a:spLocks noGrp="1"/>
          </p:cNvSpPr>
          <p:nvPr>
            <p:ph type="title"/>
          </p:nvPr>
        </p:nvSpPr>
        <p:spPr>
          <a:xfrm>
            <a:off x="4223160" y="2472480"/>
            <a:ext cx="575640" cy="676800"/>
          </a:xfrm>
          <a:prstGeom prst="rect">
            <a:avLst/>
          </a:prstGeom>
          <a:noFill/>
          <a:ln w="0">
            <a:noFill/>
          </a:ln>
        </p:spPr>
        <p:txBody>
          <a:bodyPr lIns="91440" tIns="91440" rIns="91440" bIns="91440" anchor="t">
            <a:noAutofit/>
          </a:bodyPr>
          <a:lstStyle/>
          <a:p>
            <a:pPr indent="0" algn="ctr">
              <a:lnSpc>
                <a:spcPct val="100000"/>
              </a:lnSpc>
              <a:buNone/>
            </a:pPr>
            <a:r>
              <a:rPr lang="fr-FR" sz="1600" b="0" strike="noStrike" spc="-1">
                <a:solidFill>
                  <a:schemeClr val="dk1"/>
                </a:solidFill>
                <a:latin typeface="Inter Medium"/>
                <a:ea typeface="Inter Medium"/>
              </a:rPr>
              <a:t>xx%</a:t>
            </a:r>
            <a:endParaRPr lang="fr-FR" sz="1600" b="0" strike="noStrike" spc="-1">
              <a:solidFill>
                <a:schemeClr val="dk1"/>
              </a:solidFill>
              <a:latin typeface="Arial"/>
            </a:endParaRPr>
          </a:p>
        </p:txBody>
      </p:sp>
      <p:sp>
        <p:nvSpPr>
          <p:cNvPr id="13" name="PlaceHolder 6"/>
          <p:cNvSpPr>
            <a:spLocks noGrp="1"/>
          </p:cNvSpPr>
          <p:nvPr>
            <p:ph type="title"/>
          </p:nvPr>
        </p:nvSpPr>
        <p:spPr>
          <a:xfrm>
            <a:off x="713160" y="3543840"/>
            <a:ext cx="577440" cy="676800"/>
          </a:xfrm>
          <a:prstGeom prst="rect">
            <a:avLst/>
          </a:prstGeom>
          <a:noFill/>
          <a:ln w="0">
            <a:noFill/>
          </a:ln>
        </p:spPr>
        <p:txBody>
          <a:bodyPr lIns="91440" tIns="91440" rIns="91440" bIns="91440" anchor="t">
            <a:noAutofit/>
          </a:bodyPr>
          <a:lstStyle/>
          <a:p>
            <a:pPr indent="0" algn="ctr">
              <a:lnSpc>
                <a:spcPct val="100000"/>
              </a:lnSpc>
              <a:buNone/>
            </a:pPr>
            <a:r>
              <a:rPr lang="fr-FR" sz="1600" b="0" strike="noStrike" spc="-1">
                <a:solidFill>
                  <a:schemeClr val="dk1"/>
                </a:solidFill>
                <a:latin typeface="Inter Medium"/>
                <a:ea typeface="Inter Medium"/>
              </a:rPr>
              <a:t>xx%</a:t>
            </a:r>
            <a:endParaRPr lang="fr-FR" sz="1600" b="0" strike="noStrike" spc="-1">
              <a:solidFill>
                <a:schemeClr val="dk1"/>
              </a:solidFill>
              <a:latin typeface="Arial"/>
            </a:endParaRPr>
          </a:p>
        </p:txBody>
      </p:sp>
      <p:sp>
        <p:nvSpPr>
          <p:cNvPr id="14" name="PlaceHolder 7"/>
          <p:cNvSpPr>
            <a:spLocks noGrp="1"/>
          </p:cNvSpPr>
          <p:nvPr>
            <p:ph type="title"/>
          </p:nvPr>
        </p:nvSpPr>
        <p:spPr>
          <a:xfrm>
            <a:off x="4223160" y="3543840"/>
            <a:ext cx="575640" cy="676800"/>
          </a:xfrm>
          <a:prstGeom prst="rect">
            <a:avLst/>
          </a:prstGeom>
          <a:noFill/>
          <a:ln w="0">
            <a:noFill/>
          </a:ln>
        </p:spPr>
        <p:txBody>
          <a:bodyPr lIns="91440" tIns="91440" rIns="91440" bIns="91440" anchor="t">
            <a:noAutofit/>
          </a:bodyPr>
          <a:lstStyle/>
          <a:p>
            <a:pPr indent="0" algn="ctr">
              <a:lnSpc>
                <a:spcPct val="100000"/>
              </a:lnSpc>
              <a:buNone/>
            </a:pPr>
            <a:r>
              <a:rPr lang="fr-FR" sz="1600" b="0" strike="noStrike" spc="-1">
                <a:solidFill>
                  <a:schemeClr val="dk1"/>
                </a:solidFill>
                <a:latin typeface="Inter Medium"/>
                <a:ea typeface="Inter Medium"/>
              </a:rPr>
              <a:t>xx%</a:t>
            </a:r>
            <a:endParaRPr lang="fr-FR" sz="16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5" name="Google Shape;68;p14"/>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6" name="PlaceHolder 1"/>
          <p:cNvSpPr>
            <a:spLocks noGrp="1"/>
          </p:cNvSpPr>
          <p:nvPr>
            <p:ph type="title"/>
          </p:nvPr>
        </p:nvSpPr>
        <p:spPr>
          <a:xfrm>
            <a:off x="713160" y="448200"/>
            <a:ext cx="3681000" cy="5756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7" name="PlaceHolder 2"/>
          <p:cNvSpPr>
            <a:spLocks noGrp="1"/>
          </p:cNvSpPr>
          <p:nvPr>
            <p:ph type="body"/>
          </p:nvPr>
        </p:nvSpPr>
        <p:spPr>
          <a:xfrm>
            <a:off x="4709520" y="445680"/>
            <a:ext cx="3720960" cy="425160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8" name="Google Shape;73;p15"/>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19" name="PlaceHolder 1"/>
          <p:cNvSpPr>
            <a:spLocks noGrp="1"/>
          </p:cNvSpPr>
          <p:nvPr>
            <p:ph type="title"/>
          </p:nvPr>
        </p:nvSpPr>
        <p:spPr>
          <a:xfrm>
            <a:off x="713160" y="794520"/>
            <a:ext cx="7717320" cy="69804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20" name="PlaceHolder 2"/>
          <p:cNvSpPr>
            <a:spLocks noGrp="1"/>
          </p:cNvSpPr>
          <p:nvPr>
            <p:ph type="body"/>
          </p:nvPr>
        </p:nvSpPr>
        <p:spPr>
          <a:xfrm>
            <a:off x="3488760" y="2398680"/>
            <a:ext cx="4941720" cy="19501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1" name="Google Shape;77;p16"/>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3" name="Google Shape;80;p17"/>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5" name="Google Shape;83;p18"/>
          <p:cNvSpPr/>
          <p:nvPr/>
        </p:nvSpPr>
        <p:spPr>
          <a:xfrm rot="10800000" flipH="1">
            <a:off x="118440" y="119520"/>
            <a:ext cx="8907840" cy="4731480"/>
          </a:xfrm>
          <a:prstGeom prst="roundRect">
            <a:avLst>
              <a:gd name="adj" fmla="val 1779"/>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27" name="PlaceHolder 2"/>
          <p:cNvSpPr>
            <a:spLocks noGrp="1"/>
          </p:cNvSpPr>
          <p:nvPr>
            <p:ph type="title"/>
          </p:nvPr>
        </p:nvSpPr>
        <p:spPr>
          <a:xfrm>
            <a:off x="3319560" y="1555920"/>
            <a:ext cx="734400" cy="430920"/>
          </a:xfrm>
          <a:prstGeom prst="rect">
            <a:avLst/>
          </a:prstGeom>
          <a:noFill/>
          <a:ln w="0">
            <a:noFill/>
          </a:ln>
        </p:spPr>
        <p:txBody>
          <a:bodyPr lIns="91440" tIns="91440" rIns="91440" bIns="91440" anchor="ctr">
            <a:noAutofit/>
          </a:bodyPr>
          <a:lstStyle/>
          <a:p>
            <a:pPr indent="0">
              <a:lnSpc>
                <a:spcPct val="100000"/>
              </a:lnSpc>
              <a:buNone/>
            </a:pPr>
            <a:r>
              <a:rPr lang="fr-FR" sz="1600" b="0" strike="noStrike" spc="-1">
                <a:solidFill>
                  <a:schemeClr val="dk1"/>
                </a:solidFill>
                <a:latin typeface="Inter Medium"/>
                <a:ea typeface="Inter Medium"/>
              </a:rPr>
              <a:t>xx%</a:t>
            </a:r>
            <a:endParaRPr lang="fr-FR" sz="1600" b="0" strike="noStrike" spc="-1">
              <a:solidFill>
                <a:schemeClr val="dk1"/>
              </a:solidFill>
              <a:latin typeface="Arial"/>
            </a:endParaRPr>
          </a:p>
        </p:txBody>
      </p:sp>
      <p:sp>
        <p:nvSpPr>
          <p:cNvPr id="28" name="PlaceHolder 3"/>
          <p:cNvSpPr>
            <a:spLocks noGrp="1"/>
          </p:cNvSpPr>
          <p:nvPr>
            <p:ph type="title"/>
          </p:nvPr>
        </p:nvSpPr>
        <p:spPr>
          <a:xfrm>
            <a:off x="713160" y="1555920"/>
            <a:ext cx="734400" cy="430920"/>
          </a:xfrm>
          <a:prstGeom prst="rect">
            <a:avLst/>
          </a:prstGeom>
          <a:noFill/>
          <a:ln w="0">
            <a:noFill/>
          </a:ln>
        </p:spPr>
        <p:txBody>
          <a:bodyPr lIns="91440" tIns="91440" rIns="91440" bIns="91440" anchor="ctr">
            <a:noAutofit/>
          </a:bodyPr>
          <a:lstStyle/>
          <a:p>
            <a:pPr indent="0">
              <a:lnSpc>
                <a:spcPct val="100000"/>
              </a:lnSpc>
              <a:buNone/>
            </a:pPr>
            <a:r>
              <a:rPr lang="fr-FR" sz="1600" b="0" strike="noStrike" spc="-1">
                <a:solidFill>
                  <a:schemeClr val="dk1"/>
                </a:solidFill>
                <a:latin typeface="Inter Medium"/>
                <a:ea typeface="Inter Medium"/>
              </a:rPr>
              <a:t>xx%</a:t>
            </a:r>
            <a:endParaRPr lang="fr-FR" sz="1600" b="0" strike="noStrike" spc="-1">
              <a:solidFill>
                <a:schemeClr val="dk1"/>
              </a:solidFill>
              <a:latin typeface="Arial"/>
            </a:endParaRPr>
          </a:p>
        </p:txBody>
      </p:sp>
      <p:sp>
        <p:nvSpPr>
          <p:cNvPr id="29" name="PlaceHolder 4"/>
          <p:cNvSpPr>
            <a:spLocks noGrp="1"/>
          </p:cNvSpPr>
          <p:nvPr>
            <p:ph type="title"/>
          </p:nvPr>
        </p:nvSpPr>
        <p:spPr>
          <a:xfrm>
            <a:off x="5925600" y="1555920"/>
            <a:ext cx="734400" cy="430920"/>
          </a:xfrm>
          <a:prstGeom prst="rect">
            <a:avLst/>
          </a:prstGeom>
          <a:noFill/>
          <a:ln w="0">
            <a:noFill/>
          </a:ln>
        </p:spPr>
        <p:txBody>
          <a:bodyPr lIns="91440" tIns="91440" rIns="91440" bIns="91440" anchor="ctr">
            <a:noAutofit/>
          </a:bodyPr>
          <a:lstStyle/>
          <a:p>
            <a:pPr indent="0">
              <a:lnSpc>
                <a:spcPct val="100000"/>
              </a:lnSpc>
              <a:buNone/>
            </a:pPr>
            <a:r>
              <a:rPr lang="fr-FR" sz="1600" b="0" strike="noStrike" spc="-1">
                <a:solidFill>
                  <a:schemeClr val="dk1"/>
                </a:solidFill>
                <a:latin typeface="Inter Medium"/>
                <a:ea typeface="Inter Medium"/>
              </a:rPr>
              <a:t>xx%</a:t>
            </a:r>
            <a:endParaRPr lang="fr-FR" sz="16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hyperlink" Target="https://travelhubh.netlify.app/"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hyperlink" Target="https://vite.dev/" TargetMode="External"/><Relationship Id="rId2" Type="http://schemas.openxmlformats.org/officeDocument/2006/relationships/hyperlink" Target="https://supabase.com/" TargetMode="External"/><Relationship Id="rId1" Type="http://schemas.openxmlformats.org/officeDocument/2006/relationships/slideLayout" Target="../slideLayouts/slideLayout5.xml"/><Relationship Id="rId6" Type="http://schemas.openxmlformats.org/officeDocument/2006/relationships/hyperlink" Target="https://supabase.com/docs/guides/database/overview" TargetMode="External"/><Relationship Id="rId5" Type="http://schemas.openxmlformats.org/officeDocument/2006/relationships/hyperlink" Target="https://reactjs.org/docs/thinking-in-react.html" TargetMode="External"/><Relationship Id="rId4" Type="http://schemas.openxmlformats.org/officeDocument/2006/relationships/hyperlink" Target="https://react.dev/"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linkedin.com/in/hotragn-pettugani/" TargetMode="External"/><Relationship Id="rId2" Type="http://schemas.openxmlformats.org/officeDocument/2006/relationships/hyperlink" Target="https://www.instagram.com/hotragn/" TargetMode="External"/><Relationship Id="rId1" Type="http://schemas.openxmlformats.org/officeDocument/2006/relationships/slideLayout" Target="../slideLayouts/slideLayout13.xml"/><Relationship Id="rId4" Type="http://schemas.openxmlformats.org/officeDocument/2006/relationships/hyperlink" Target="https://x.com/@hotrag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PlaceHolder 1"/>
          <p:cNvSpPr>
            <a:spLocks noGrp="1"/>
          </p:cNvSpPr>
          <p:nvPr>
            <p:ph type="title"/>
          </p:nvPr>
        </p:nvSpPr>
        <p:spPr>
          <a:xfrm>
            <a:off x="714240" y="1066680"/>
            <a:ext cx="5409720" cy="16664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6000" b="0" strike="noStrike" spc="-1">
                <a:solidFill>
                  <a:schemeClr val="lt1"/>
                </a:solidFill>
                <a:latin typeface="Inter Medium"/>
                <a:ea typeface="Inter Medium"/>
              </a:rPr>
              <a:t>TravelHub</a:t>
            </a:r>
            <a:endParaRPr lang="fr-FR" sz="6000" b="0" strike="noStrike" spc="-1">
              <a:solidFill>
                <a:schemeClr val="dk1"/>
              </a:solidFill>
              <a:latin typeface="Arial"/>
            </a:endParaRPr>
          </a:p>
        </p:txBody>
      </p:sp>
      <p:sp>
        <p:nvSpPr>
          <p:cNvPr id="75" name="PlaceHolder 2"/>
          <p:cNvSpPr>
            <a:spLocks noGrp="1"/>
          </p:cNvSpPr>
          <p:nvPr>
            <p:ph type="subTitle"/>
          </p:nvPr>
        </p:nvSpPr>
        <p:spPr>
          <a:xfrm>
            <a:off x="714240" y="3390840"/>
            <a:ext cx="6352920" cy="428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600" b="0" strike="noStrike" spc="-1">
                <a:solidFill>
                  <a:schemeClr val="lt1"/>
                </a:solidFill>
                <a:latin typeface="Roboto"/>
                <a:ea typeface="Roboto"/>
              </a:rPr>
              <a:t>A social platform for sharing and discovering travel experiences.</a:t>
            </a:r>
            <a:endParaRPr lang="en-US" sz="1600" b="0" strike="noStrike" spc="-1">
              <a:solidFill>
                <a:srgbClr val="000000"/>
              </a:solidFill>
              <a:latin typeface="OpenSymbol"/>
            </a:endParaRPr>
          </a:p>
        </p:txBody>
      </p:sp>
      <p:sp>
        <p:nvSpPr>
          <p:cNvPr id="76" name="Google Shape;139;p28"/>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000000"/>
              </a:solidFill>
              <a:latin typeface="OpenSymbol"/>
            </a:endParaRPr>
          </a:p>
        </p:txBody>
      </p:sp>
      <p:sp>
        <p:nvSpPr>
          <p:cNvPr id="77" name="Google Shape;140;p28"/>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000000"/>
              </a:solidFill>
              <a:latin typeface="OpenSymbol"/>
            </a:endParaRPr>
          </a:p>
        </p:txBody>
      </p:sp>
      <p:sp>
        <p:nvSpPr>
          <p:cNvPr id="78" name="Google Shape;141;p28"/>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000000"/>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laceHolder 1"/>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a:solidFill>
                  <a:schemeClr val="dk1"/>
                </a:solidFill>
                <a:latin typeface="Inter Medium"/>
                <a:ea typeface="Inter Medium"/>
              </a:rPr>
              <a:t>Customization Options</a:t>
            </a:r>
            <a:endParaRPr lang="fr-FR" sz="4000" b="0" strike="noStrike" spc="-1">
              <a:solidFill>
                <a:schemeClr val="dk1"/>
              </a:solidFill>
              <a:latin typeface="Arial"/>
            </a:endParaRPr>
          </a:p>
        </p:txBody>
      </p:sp>
      <p:sp>
        <p:nvSpPr>
          <p:cNvPr id="124" name="PlaceHolder 2"/>
          <p:cNvSpPr>
            <a:spLocks noGrp="1"/>
          </p:cNvSpPr>
          <p:nvPr>
            <p:ph/>
          </p:nvPr>
        </p:nvSpPr>
        <p:spPr>
          <a:xfrm>
            <a:off x="3486240" y="2400480"/>
            <a:ext cx="4943160" cy="1952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Roboto"/>
                <a:ea typeface="Roboto"/>
              </a:rPr>
              <a:t>The platform also allows users to personalize their profiles with interface customization options, including themes and layouts. This ensures that users can create a unique browsing experience tailored to their preferences.</a:t>
            </a:r>
            <a:endParaRPr lang="fr-FR" sz="1200" b="0" strike="noStrike" spc="-1">
              <a:solidFill>
                <a:srgbClr val="000000"/>
              </a:solidFill>
              <a:latin typeface="Arial"/>
            </a:endParaRPr>
          </a:p>
        </p:txBody>
      </p:sp>
      <p:sp>
        <p:nvSpPr>
          <p:cNvPr id="125" name="Google Shape;200;p33"/>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FFFFFF"/>
              </a:solidFill>
              <a:latin typeface="OpenSymbol"/>
            </a:endParaRPr>
          </a:p>
        </p:txBody>
      </p:sp>
      <p:sp>
        <p:nvSpPr>
          <p:cNvPr id="126" name="Google Shape;201;p33"/>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FFFFFF"/>
              </a:solidFill>
              <a:latin typeface="OpenSymbol"/>
            </a:endParaRPr>
          </a:p>
        </p:txBody>
      </p:sp>
      <p:sp>
        <p:nvSpPr>
          <p:cNvPr id="127" name="Google Shape;202;p33"/>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FFFFFF"/>
              </a:solidFill>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8A8736-0E24-2969-DD21-474F03CEB8EB}"/>
            </a:ext>
          </a:extLst>
        </p:cNvPr>
        <p:cNvGrpSpPr/>
        <p:nvPr/>
      </p:nvGrpSpPr>
      <p:grpSpPr>
        <a:xfrm>
          <a:off x="0" y="0"/>
          <a:ext cx="0" cy="0"/>
          <a:chOff x="0" y="0"/>
          <a:chExt cx="0" cy="0"/>
        </a:xfrm>
      </p:grpSpPr>
      <p:sp>
        <p:nvSpPr>
          <p:cNvPr id="123" name="PlaceHolder 1">
            <a:extLst>
              <a:ext uri="{FF2B5EF4-FFF2-40B4-BE49-F238E27FC236}">
                <a16:creationId xmlns:a16="http://schemas.microsoft.com/office/drawing/2014/main" id="{D73151A1-878B-2313-4C0D-C43F53FB0063}"/>
              </a:ext>
            </a:extLst>
          </p:cNvPr>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fr-FR" sz="4000" b="0" strike="noStrike" spc="-1" dirty="0" err="1">
                <a:solidFill>
                  <a:schemeClr val="dk1"/>
                </a:solidFill>
                <a:latin typeface="Arial"/>
              </a:rPr>
              <a:t>Outcome</a:t>
            </a:r>
            <a:endParaRPr lang="fr-FR" sz="4000" b="0" strike="noStrike" spc="-1" dirty="0">
              <a:solidFill>
                <a:schemeClr val="dk1"/>
              </a:solidFill>
              <a:latin typeface="Arial"/>
            </a:endParaRPr>
          </a:p>
        </p:txBody>
      </p:sp>
      <p:pic>
        <p:nvPicPr>
          <p:cNvPr id="2" name="Content Placeholder 1">
            <a:extLst>
              <a:ext uri="{FF2B5EF4-FFF2-40B4-BE49-F238E27FC236}">
                <a16:creationId xmlns:a16="http://schemas.microsoft.com/office/drawing/2014/main" id="{16C5E88B-872F-AFAC-A9F4-63CE4B4C95F6}"/>
              </a:ext>
            </a:extLst>
          </p:cNvPr>
          <p:cNvPicPr>
            <a:picLocks noGrp="1" noChangeAspect="1"/>
          </p:cNvPicPr>
          <p:nvPr>
            <p:ph/>
          </p:nvPr>
        </p:nvPicPr>
        <p:blipFill>
          <a:blip r:embed="rId2"/>
          <a:stretch>
            <a:fillRect/>
          </a:stretch>
        </p:blipFill>
        <p:spPr>
          <a:xfrm>
            <a:off x="668977" y="1875854"/>
            <a:ext cx="3549585" cy="2062704"/>
          </a:xfrm>
          <a:prstGeom prst="rect">
            <a:avLst/>
          </a:prstGeom>
        </p:spPr>
      </p:pic>
      <p:sp>
        <p:nvSpPr>
          <p:cNvPr id="125" name="Google Shape;200;p33">
            <a:extLst>
              <a:ext uri="{FF2B5EF4-FFF2-40B4-BE49-F238E27FC236}">
                <a16:creationId xmlns:a16="http://schemas.microsoft.com/office/drawing/2014/main" id="{D312A22E-A12F-A3C1-C27E-ABAE9A87EBCF}"/>
              </a:ext>
            </a:extLst>
          </p:cNvPr>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FFFFFF"/>
              </a:solidFill>
              <a:latin typeface="OpenSymbol"/>
            </a:endParaRPr>
          </a:p>
        </p:txBody>
      </p:sp>
      <p:sp>
        <p:nvSpPr>
          <p:cNvPr id="126" name="Google Shape;201;p33">
            <a:extLst>
              <a:ext uri="{FF2B5EF4-FFF2-40B4-BE49-F238E27FC236}">
                <a16:creationId xmlns:a16="http://schemas.microsoft.com/office/drawing/2014/main" id="{BFDBDB42-E267-600F-6CAB-87EF97F6DCD1}"/>
              </a:ext>
            </a:extLst>
          </p:cNvPr>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FFFFFF"/>
              </a:solidFill>
              <a:latin typeface="OpenSymbol"/>
            </a:endParaRPr>
          </a:p>
        </p:txBody>
      </p:sp>
      <p:sp>
        <p:nvSpPr>
          <p:cNvPr id="127" name="Google Shape;202;p33">
            <a:extLst>
              <a:ext uri="{FF2B5EF4-FFF2-40B4-BE49-F238E27FC236}">
                <a16:creationId xmlns:a16="http://schemas.microsoft.com/office/drawing/2014/main" id="{F665B57E-CACD-9EBE-E6F3-22667EF742C9}"/>
              </a:ext>
            </a:extLst>
          </p:cNvPr>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FFFFFF"/>
              </a:solidFill>
              <a:latin typeface="OpenSymbol"/>
            </a:endParaRPr>
          </a:p>
        </p:txBody>
      </p:sp>
      <p:pic>
        <p:nvPicPr>
          <p:cNvPr id="3" name="Picture 2">
            <a:extLst>
              <a:ext uri="{FF2B5EF4-FFF2-40B4-BE49-F238E27FC236}">
                <a16:creationId xmlns:a16="http://schemas.microsoft.com/office/drawing/2014/main" id="{1395F521-813D-60D2-8B26-59CA3E58A2E9}"/>
              </a:ext>
            </a:extLst>
          </p:cNvPr>
          <p:cNvPicPr>
            <a:picLocks noChangeAspect="1"/>
          </p:cNvPicPr>
          <p:nvPr/>
        </p:nvPicPr>
        <p:blipFill>
          <a:blip r:embed="rId3"/>
          <a:stretch>
            <a:fillRect/>
          </a:stretch>
        </p:blipFill>
        <p:spPr>
          <a:xfrm>
            <a:off x="4331297" y="1340204"/>
            <a:ext cx="4511632" cy="2621759"/>
          </a:xfrm>
          <a:prstGeom prst="rect">
            <a:avLst/>
          </a:prstGeom>
        </p:spPr>
      </p:pic>
      <p:sp>
        <p:nvSpPr>
          <p:cNvPr id="4" name="PlaceHolder 1">
            <a:extLst>
              <a:ext uri="{FF2B5EF4-FFF2-40B4-BE49-F238E27FC236}">
                <a16:creationId xmlns:a16="http://schemas.microsoft.com/office/drawing/2014/main" id="{3D66FF8A-E812-7CD1-F19C-844DA626D0F8}"/>
              </a:ext>
            </a:extLst>
          </p:cNvPr>
          <p:cNvSpPr txBox="1">
            <a:spLocks/>
          </p:cNvSpPr>
          <p:nvPr/>
        </p:nvSpPr>
        <p:spPr>
          <a:xfrm>
            <a:off x="335940" y="3955983"/>
            <a:ext cx="7714800" cy="694800"/>
          </a:xfrm>
          <a:prstGeom prst="rect">
            <a:avLst/>
          </a:prstGeom>
          <a:noFill/>
          <a:ln w="0">
            <a:noFill/>
          </a:ln>
        </p:spPr>
        <p:txBody>
          <a:bodyPr lIns="91440" tIns="91440" rIns="91440" bIns="91440" anchor="t">
            <a:normAutofit fontScale="7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tabLst>
                <a:tab pos="0" algn="l"/>
              </a:tabLst>
            </a:pPr>
            <a:r>
              <a:rPr lang="fr-FR" sz="4000" b="1" spc="-1" dirty="0">
                <a:latin typeface="Arial"/>
              </a:rPr>
              <a:t>Project Link: </a:t>
            </a:r>
            <a:r>
              <a:rPr lang="fr-FR" sz="4000" spc="-1" dirty="0">
                <a:solidFill>
                  <a:srgbClr val="0070C0"/>
                </a:solidFill>
                <a:latin typeface="Arial"/>
                <a:hlinkClick r:id="rId4">
                  <a:extLst>
                    <a:ext uri="{A12FA001-AC4F-418D-AE19-62706E023703}">
                      <ahyp:hlinkClr xmlns:ahyp="http://schemas.microsoft.com/office/drawing/2018/hyperlinkcolor" val="tx"/>
                    </a:ext>
                  </a:extLst>
                </a:hlinkClick>
              </a:rPr>
              <a:t>https://travelhubh.netlify.app/</a:t>
            </a:r>
            <a:r>
              <a:rPr lang="fr-FR" sz="4000" spc="-1" dirty="0">
                <a:solidFill>
                  <a:srgbClr val="0070C0"/>
                </a:solidFill>
                <a:latin typeface="Arial"/>
              </a:rPr>
              <a:t> </a:t>
            </a:r>
          </a:p>
        </p:txBody>
      </p:sp>
    </p:spTree>
    <p:extLst>
      <p:ext uri="{BB962C8B-B14F-4D97-AF65-F5344CB8AC3E}">
        <p14:creationId xmlns:p14="http://schemas.microsoft.com/office/powerpoint/2010/main" val="3240298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Google Shape;178;p31"/>
          <p:cNvSpPr/>
          <p:nvPr/>
        </p:nvSpPr>
        <p:spPr>
          <a:xfrm>
            <a:off x="4709520" y="445680"/>
            <a:ext cx="3720960" cy="4251600"/>
          </a:xfrm>
          <a:prstGeom prst="roundRect">
            <a:avLst>
              <a:gd name="adj"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29" name="Google Shape;179;p31"/>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FFFFFF"/>
              </a:solidFill>
              <a:latin typeface="OpenSymbol"/>
            </a:endParaRPr>
          </a:p>
        </p:txBody>
      </p:sp>
      <p:sp>
        <p:nvSpPr>
          <p:cNvPr id="130" name="Google Shape;180;p31"/>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FFFFFF"/>
              </a:solidFill>
              <a:latin typeface="OpenSymbol"/>
            </a:endParaRPr>
          </a:p>
        </p:txBody>
      </p:sp>
      <p:sp>
        <p:nvSpPr>
          <p:cNvPr id="131" name="Google Shape;181;p31"/>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FFFFFF"/>
              </a:solidFill>
              <a:latin typeface="OpenSymbol"/>
            </a:endParaRPr>
          </a:p>
        </p:txBody>
      </p:sp>
      <p:sp>
        <p:nvSpPr>
          <p:cNvPr id="132" name="PlaceHolder 1"/>
          <p:cNvSpPr>
            <a:spLocks noGrp="1"/>
          </p:cNvSpPr>
          <p:nvPr>
            <p:ph type="title"/>
          </p:nvPr>
        </p:nvSpPr>
        <p:spPr>
          <a:xfrm>
            <a:off x="714240" y="447840"/>
            <a:ext cx="367632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2600" b="0" strike="noStrike" spc="-1">
                <a:solidFill>
                  <a:schemeClr val="dk1"/>
                </a:solidFill>
                <a:latin typeface="Inter Medium"/>
                <a:ea typeface="Inter Medium"/>
              </a:rPr>
              <a:t>Conclusions</a:t>
            </a:r>
            <a:endParaRPr lang="fr-FR" sz="2600" b="0" strike="noStrike" spc="-1">
              <a:solidFill>
                <a:schemeClr val="dk1"/>
              </a:solidFill>
              <a:latin typeface="Arial"/>
            </a:endParaRPr>
          </a:p>
        </p:txBody>
      </p:sp>
      <p:sp>
        <p:nvSpPr>
          <p:cNvPr id="133" name="PlaceHolder 2"/>
          <p:cNvSpPr>
            <a:spLocks noGrp="1"/>
          </p:cNvSpPr>
          <p:nvPr>
            <p:ph type="subTitle"/>
          </p:nvPr>
        </p:nvSpPr>
        <p:spPr>
          <a:xfrm>
            <a:off x="714240" y="1743120"/>
            <a:ext cx="3676320" cy="2161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Roboto"/>
                <a:ea typeface="Roboto"/>
              </a:rPr>
              <a:t>TravelHub aims to revolutionize the way travelers share experiences by combining modern technology with community-driven features. The platform's design and functionalities cater to the needs of various users, ensuring a valuable resource for anyone seeking travel inspiration.</a:t>
            </a:r>
            <a:endParaRPr lang="en-US" sz="1200" b="0" strike="noStrike" spc="-1">
              <a:solidFill>
                <a:srgbClr val="FFFFFF"/>
              </a:solidFill>
              <a:latin typeface="OpenSymbo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29FAF9-D2CE-F4D8-C30D-F411687F987D}"/>
              </a:ext>
            </a:extLst>
          </p:cNvPr>
          <p:cNvSpPr txBox="1"/>
          <p:nvPr/>
        </p:nvSpPr>
        <p:spPr>
          <a:xfrm>
            <a:off x="615696" y="512064"/>
            <a:ext cx="1364476" cy="369332"/>
          </a:xfrm>
          <a:prstGeom prst="rect">
            <a:avLst/>
          </a:prstGeom>
          <a:noFill/>
        </p:spPr>
        <p:txBody>
          <a:bodyPr wrap="none" rtlCol="0">
            <a:spAutoFit/>
          </a:bodyPr>
          <a:lstStyle/>
          <a:p>
            <a:r>
              <a:rPr lang="en-US" dirty="0"/>
              <a:t>References</a:t>
            </a:r>
          </a:p>
        </p:txBody>
      </p:sp>
      <p:sp>
        <p:nvSpPr>
          <p:cNvPr id="5" name="TextBox 4">
            <a:extLst>
              <a:ext uri="{FF2B5EF4-FFF2-40B4-BE49-F238E27FC236}">
                <a16:creationId xmlns:a16="http://schemas.microsoft.com/office/drawing/2014/main" id="{6D304CAA-1E8F-FF4A-47DF-A62DF96AD74F}"/>
              </a:ext>
            </a:extLst>
          </p:cNvPr>
          <p:cNvSpPr txBox="1"/>
          <p:nvPr/>
        </p:nvSpPr>
        <p:spPr>
          <a:xfrm>
            <a:off x="701040" y="1097280"/>
            <a:ext cx="7394973" cy="1169551"/>
          </a:xfrm>
          <a:prstGeom prst="rect">
            <a:avLst/>
          </a:prstGeom>
          <a:noFill/>
        </p:spPr>
        <p:txBody>
          <a:bodyPr wrap="none" rtlCol="0">
            <a:spAutoFit/>
          </a:bodyPr>
          <a:lstStyle/>
          <a:p>
            <a:r>
              <a:rPr lang="en-US" sz="1000" dirty="0"/>
              <a:t>[1] </a:t>
            </a:r>
            <a:r>
              <a:rPr lang="en-US" sz="1000" dirty="0">
                <a:hlinkClick r:id="rId2">
                  <a:extLst>
                    <a:ext uri="{A12FA001-AC4F-418D-AE19-62706E023703}">
                      <ahyp:hlinkClr xmlns:ahyp="http://schemas.microsoft.com/office/drawing/2018/hyperlinkcolor" val="tx"/>
                    </a:ext>
                  </a:extLst>
                </a:hlinkClick>
              </a:rPr>
              <a:t>https://supabase.com/</a:t>
            </a:r>
            <a:endParaRPr lang="en-US" sz="1000" dirty="0"/>
          </a:p>
          <a:p>
            <a:r>
              <a:rPr lang="en-US" sz="1000" dirty="0"/>
              <a:t>[2] </a:t>
            </a:r>
            <a:r>
              <a:rPr lang="en-US" sz="1000" dirty="0">
                <a:hlinkClick r:id="rId3">
                  <a:extLst>
                    <a:ext uri="{A12FA001-AC4F-418D-AE19-62706E023703}">
                      <ahyp:hlinkClr xmlns:ahyp="http://schemas.microsoft.com/office/drawing/2018/hyperlinkcolor" val="tx"/>
                    </a:ext>
                  </a:extLst>
                </a:hlinkClick>
              </a:rPr>
              <a:t>https://vite.dev/</a:t>
            </a:r>
            <a:endParaRPr lang="en-US" sz="1000" dirty="0"/>
          </a:p>
          <a:p>
            <a:r>
              <a:rPr lang="en-US" sz="1000" dirty="0"/>
              <a:t>[3] </a:t>
            </a:r>
            <a:r>
              <a:rPr lang="en-US" sz="1000" dirty="0">
                <a:hlinkClick r:id="rId4">
                  <a:extLst>
                    <a:ext uri="{A12FA001-AC4F-418D-AE19-62706E023703}">
                      <ahyp:hlinkClr xmlns:ahyp="http://schemas.microsoft.com/office/drawing/2018/hyperlinkcolor" val="tx"/>
                    </a:ext>
                  </a:extLst>
                </a:hlinkClick>
              </a:rPr>
              <a:t>https://react.dev/</a:t>
            </a:r>
            <a:endParaRPr lang="en-US" sz="1000" dirty="0"/>
          </a:p>
          <a:p>
            <a:r>
              <a:rPr lang="en-US" sz="1000" dirty="0"/>
              <a:t>[4] https://</a:t>
            </a:r>
            <a:r>
              <a:rPr lang="en-US" sz="1000" dirty="0" err="1"/>
              <a:t>konstantinmuenster.medium.com</a:t>
            </a:r>
            <a:r>
              <a:rPr lang="en-US" sz="1000" dirty="0"/>
              <a:t>/how-to-plan-and-organize-a-react-project-by-building-a-weather-app-95175b11bd01</a:t>
            </a:r>
          </a:p>
          <a:p>
            <a:r>
              <a:rPr lang="en-US" sz="1000" dirty="0"/>
              <a:t>[5] </a:t>
            </a:r>
            <a:r>
              <a:rPr lang="en-US" sz="1000" dirty="0">
                <a:hlinkClick r:id="rId5">
                  <a:extLst>
                    <a:ext uri="{A12FA001-AC4F-418D-AE19-62706E023703}">
                      <ahyp:hlinkClr xmlns:ahyp="http://schemas.microsoft.com/office/drawing/2018/hyperlinkcolor" val="tx"/>
                    </a:ext>
                  </a:extLst>
                </a:hlinkClick>
              </a:rPr>
              <a:t>https://reactjs.org/docs/thinking-in-react.html</a:t>
            </a:r>
            <a:endParaRPr lang="en-US" sz="1000" dirty="0"/>
          </a:p>
          <a:p>
            <a:r>
              <a:rPr lang="en-US" sz="1000" dirty="0"/>
              <a:t>[6] </a:t>
            </a:r>
            <a:r>
              <a:rPr lang="en-US" sz="1000" dirty="0">
                <a:hlinkClick r:id="rId6">
                  <a:extLst>
                    <a:ext uri="{A12FA001-AC4F-418D-AE19-62706E023703}">
                      <ahyp:hlinkClr xmlns:ahyp="http://schemas.microsoft.com/office/drawing/2018/hyperlinkcolor" val="tx"/>
                    </a:ext>
                  </a:extLst>
                </a:hlinkClick>
              </a:rPr>
              <a:t>https://supabase.com/docs/guides/database/overview</a:t>
            </a:r>
            <a:endParaRPr lang="en-US" sz="1000" dirty="0"/>
          </a:p>
          <a:p>
            <a:r>
              <a:rPr lang="en-US" sz="1000" dirty="0"/>
              <a:t>[7] https://</a:t>
            </a:r>
            <a:r>
              <a:rPr lang="en-US" sz="1000" dirty="0" err="1"/>
              <a:t>reactgo.com</a:t>
            </a:r>
            <a:r>
              <a:rPr lang="en-US" sz="1000" dirty="0"/>
              <a:t>/react-load-</a:t>
            </a:r>
            <a:r>
              <a:rPr lang="en-US" sz="1000" dirty="0" err="1"/>
              <a:t>json</a:t>
            </a:r>
            <a:r>
              <a:rPr lang="en-US" sz="1000" dirty="0"/>
              <a:t>-file/</a:t>
            </a:r>
          </a:p>
        </p:txBody>
      </p:sp>
    </p:spTree>
    <p:extLst>
      <p:ext uri="{BB962C8B-B14F-4D97-AF65-F5344CB8AC3E}">
        <p14:creationId xmlns:p14="http://schemas.microsoft.com/office/powerpoint/2010/main" val="2066515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PlaceHolder 1"/>
          <p:cNvSpPr>
            <a:spLocks noGrp="1"/>
          </p:cNvSpPr>
          <p:nvPr>
            <p:ph type="title"/>
          </p:nvPr>
        </p:nvSpPr>
        <p:spPr>
          <a:xfrm>
            <a:off x="714240" y="542880"/>
            <a:ext cx="4447800" cy="9522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5000" b="0" strike="noStrike" spc="-1" dirty="0">
                <a:solidFill>
                  <a:schemeClr val="lt1"/>
                </a:solidFill>
                <a:latin typeface="Inter Medium"/>
                <a:ea typeface="Inter Medium"/>
              </a:rPr>
              <a:t>Thank you!</a:t>
            </a:r>
            <a:endParaRPr lang="fr-FR" sz="5000" b="0" strike="noStrike" spc="-1" dirty="0">
              <a:solidFill>
                <a:schemeClr val="dk1"/>
              </a:solidFill>
              <a:latin typeface="Arial"/>
            </a:endParaRPr>
          </a:p>
        </p:txBody>
      </p:sp>
      <p:sp>
        <p:nvSpPr>
          <p:cNvPr id="135" name="PlaceHolder 2"/>
          <p:cNvSpPr>
            <a:spLocks noGrp="1"/>
          </p:cNvSpPr>
          <p:nvPr>
            <p:ph type="subTitle"/>
          </p:nvPr>
        </p:nvSpPr>
        <p:spPr>
          <a:xfrm>
            <a:off x="714240" y="1419120"/>
            <a:ext cx="4447800" cy="1047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1" strike="noStrike" spc="-1">
                <a:solidFill>
                  <a:schemeClr val="dk1"/>
                </a:solidFill>
                <a:latin typeface="Roboto"/>
                <a:ea typeface="Roboto"/>
              </a:rPr>
              <a:t>Do you have any questions?</a:t>
            </a:r>
            <a:endParaRPr lang="en-US" sz="1400" b="0" strike="noStrike" spc="-1">
              <a:solidFill>
                <a:srgbClr val="000000"/>
              </a:solidFill>
              <a:latin typeface="OpenSymbol"/>
            </a:endParaRPr>
          </a:p>
        </p:txBody>
      </p:sp>
      <p:sp>
        <p:nvSpPr>
          <p:cNvPr id="136" name="Google Shape;356;p42"/>
          <p:cNvSpPr/>
          <p:nvPr/>
        </p:nvSpPr>
        <p:spPr>
          <a:xfrm>
            <a:off x="714240" y="3905280"/>
            <a:ext cx="4152600" cy="342720"/>
          </a:xfrm>
          <a:prstGeom prst="rect">
            <a:avLst/>
          </a:prstGeom>
          <a:noFill/>
          <a:ln w="0">
            <a:noFill/>
          </a:ln>
        </p:spPr>
        <p:style>
          <a:lnRef idx="0">
            <a:scrgbClr r="0" g="0" b="0"/>
          </a:lnRef>
          <a:fillRef idx="0">
            <a:scrgbClr r="0" g="0" b="0"/>
          </a:fillRef>
          <a:effectRef idx="0">
            <a:scrgbClr r="0" g="0" b="0"/>
          </a:effectRef>
          <a:fontRef idx="minor"/>
        </p:style>
        <p:txBody>
          <a:bodyPr lIns="870823080" tIns="171360" rIns="870823080" bIns="171360" anchor="t">
            <a:normAutofit fontScale="25000" lnSpcReduction="20000"/>
          </a:bodyPr>
          <a:lstStyle/>
          <a:p>
            <a:pPr defTabSz="914400">
              <a:lnSpc>
                <a:spcPct val="100000"/>
              </a:lnSpc>
              <a:tabLst>
                <a:tab pos="0" algn="l"/>
              </a:tabLst>
            </a:pPr>
            <a:r>
              <a:rPr lang="en" sz="1000" b="0" strike="noStrike" spc="-1">
                <a:solidFill>
                  <a:schemeClr val="dk1"/>
                </a:solidFill>
                <a:latin typeface="Arial"/>
              </a:rPr>
              <a:t>+91 620 421 838</a:t>
            </a:r>
            <a:endParaRPr lang="en-US" sz="1000" b="0" strike="noStrike" spc="-1">
              <a:solidFill>
                <a:srgbClr val="000000"/>
              </a:solidFill>
              <a:latin typeface="OpenSymbol"/>
            </a:endParaRPr>
          </a:p>
        </p:txBody>
      </p:sp>
      <p:grpSp>
        <p:nvGrpSpPr>
          <p:cNvPr id="138" name="Google Shape;358;p42"/>
          <p:cNvGrpSpPr/>
          <p:nvPr/>
        </p:nvGrpSpPr>
        <p:grpSpPr>
          <a:xfrm>
            <a:off x="1183320" y="2673360"/>
            <a:ext cx="287640" cy="292320"/>
            <a:chOff x="1183320" y="2673360"/>
            <a:chExt cx="287640" cy="292320"/>
          </a:xfrm>
        </p:grpSpPr>
        <p:sp>
          <p:nvSpPr>
            <p:cNvPr id="139" name="Google Shape;359;p42"/>
            <p:cNvSpPr/>
            <p:nvPr/>
          </p:nvSpPr>
          <p:spPr>
            <a:xfrm>
              <a:off x="1183320" y="2673360"/>
              <a:ext cx="287640" cy="292320"/>
            </a:xfrm>
            <a:custGeom>
              <a:avLst/>
              <a:gdLst>
                <a:gd name="textAreaLeft" fmla="*/ 0 w 287640"/>
                <a:gd name="textAreaRight" fmla="*/ 288000 w 287640"/>
                <a:gd name="textAreaTop" fmla="*/ 0 h 292320"/>
                <a:gd name="textAreaBottom" fmla="*/ 292680 h 292320"/>
              </a:gdLst>
              <a:ahLst/>
              <a:cxn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0" name="Google Shape;360;p42"/>
            <p:cNvSpPr/>
            <p:nvPr/>
          </p:nvSpPr>
          <p:spPr>
            <a:xfrm>
              <a:off x="1236960" y="2728800"/>
              <a:ext cx="178920" cy="181800"/>
            </a:xfrm>
            <a:custGeom>
              <a:avLst/>
              <a:gdLst>
                <a:gd name="textAreaLeft" fmla="*/ 0 w 178920"/>
                <a:gd name="textAreaRight" fmla="*/ 179280 w 178920"/>
                <a:gd name="textAreaTop" fmla="*/ 0 h 181800"/>
                <a:gd name="textAreaBottom" fmla="*/ 182160 h 18180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080" bIns="910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1" name="Google Shape;361;p42">
              <a:hlinkClick r:id="rId2"/>
            </p:cNvPr>
            <p:cNvSpPr/>
            <p:nvPr/>
          </p:nvSpPr>
          <p:spPr>
            <a:xfrm>
              <a:off x="1278720" y="2772000"/>
              <a:ext cx="95040" cy="95040"/>
            </a:xfrm>
            <a:custGeom>
              <a:avLst/>
              <a:gdLst>
                <a:gd name="textAreaLeft" fmla="*/ 0 w 95040"/>
                <a:gd name="textAreaRight" fmla="*/ 95400 w 95040"/>
                <a:gd name="textAreaTop" fmla="*/ 0 h 95040"/>
                <a:gd name="textAreaBottom" fmla="*/ 95400 h 9504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47520" bIns="47520" anchor="ctr">
              <a:noAutofit/>
            </a:bodyPr>
            <a:lstStyle/>
            <a:p>
              <a:pPr defTabSz="914400">
                <a:lnSpc>
                  <a:spcPct val="100000"/>
                </a:lnSpc>
                <a:tabLst>
                  <a:tab pos="0" algn="l"/>
                </a:tabLst>
              </a:pPr>
              <a:endParaRPr lang="en-US" sz="1800" b="0" strike="noStrike" spc="-1" dirty="0">
                <a:solidFill>
                  <a:srgbClr val="000000"/>
                </a:solidFill>
                <a:latin typeface="OpenSymbol"/>
              </a:endParaRPr>
            </a:p>
          </p:txBody>
        </p:sp>
        <p:sp>
          <p:nvSpPr>
            <p:cNvPr id="142" name="Google Shape;362;p42"/>
            <p:cNvSpPr/>
            <p:nvPr/>
          </p:nvSpPr>
          <p:spPr>
            <a:xfrm>
              <a:off x="1362960" y="2752200"/>
              <a:ext cx="24120" cy="24480"/>
            </a:xfrm>
            <a:custGeom>
              <a:avLst/>
              <a:gdLst>
                <a:gd name="textAreaLeft" fmla="*/ 0 w 24120"/>
                <a:gd name="textAreaRight" fmla="*/ 24480 w 24120"/>
                <a:gd name="textAreaTop" fmla="*/ 0 h 24480"/>
                <a:gd name="textAreaBottom" fmla="*/ 24840 h 244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12240" bIns="122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43" name="Google Shape;363;p42"/>
          <p:cNvGrpSpPr/>
          <p:nvPr/>
        </p:nvGrpSpPr>
        <p:grpSpPr>
          <a:xfrm>
            <a:off x="1625400" y="2673360"/>
            <a:ext cx="292320" cy="292320"/>
            <a:chOff x="1625400" y="2673360"/>
            <a:chExt cx="292320" cy="292320"/>
          </a:xfrm>
        </p:grpSpPr>
        <p:sp>
          <p:nvSpPr>
            <p:cNvPr id="144" name="Google Shape;364;p42"/>
            <p:cNvSpPr/>
            <p:nvPr/>
          </p:nvSpPr>
          <p:spPr>
            <a:xfrm>
              <a:off x="1625400" y="2673360"/>
              <a:ext cx="292320" cy="292320"/>
            </a:xfrm>
            <a:custGeom>
              <a:avLst/>
              <a:gdLst>
                <a:gd name="textAreaLeft" fmla="*/ 0 w 292320"/>
                <a:gd name="textAreaRight" fmla="*/ 292680 w 292320"/>
                <a:gd name="textAreaTop" fmla="*/ 0 h 292320"/>
                <a:gd name="textAreaBottom" fmla="*/ 292680 h 29232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5" name="Google Shape;365;p42"/>
            <p:cNvSpPr/>
            <p:nvPr/>
          </p:nvSpPr>
          <p:spPr>
            <a:xfrm>
              <a:off x="1692720" y="2790720"/>
              <a:ext cx="39960" cy="101520"/>
            </a:xfrm>
            <a:custGeom>
              <a:avLst/>
              <a:gdLst>
                <a:gd name="textAreaLeft" fmla="*/ 0 w 39960"/>
                <a:gd name="textAreaRight" fmla="*/ 40320 w 39960"/>
                <a:gd name="textAreaTop" fmla="*/ 0 h 101520"/>
                <a:gd name="textAreaBottom" fmla="*/ 101880 h 10152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50760" bIns="507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6" name="Google Shape;366;p42"/>
            <p:cNvSpPr/>
            <p:nvPr/>
          </p:nvSpPr>
          <p:spPr>
            <a:xfrm>
              <a:off x="1686600" y="2734920"/>
              <a:ext cx="46080" cy="46080"/>
            </a:xfrm>
            <a:custGeom>
              <a:avLst/>
              <a:gdLst>
                <a:gd name="textAreaLeft" fmla="*/ 0 w 46080"/>
                <a:gd name="textAreaRight" fmla="*/ 46440 w 46080"/>
                <a:gd name="textAreaTop" fmla="*/ 0 h 46080"/>
                <a:gd name="textAreaBottom" fmla="*/ 46440 h 4608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23040" bIns="23040" anchor="ctr">
              <a:noAutofit/>
            </a:bodyPr>
            <a:lstStyle/>
            <a:p>
              <a:pPr defTabSz="914400">
                <a:lnSpc>
                  <a:spcPct val="100000"/>
                </a:lnSpc>
                <a:tabLst>
                  <a:tab pos="0" algn="l"/>
                </a:tabLst>
              </a:pPr>
              <a:endParaRPr lang="en-US" sz="1800" b="0" strike="noStrike" spc="-1" dirty="0">
                <a:solidFill>
                  <a:srgbClr val="000000"/>
                </a:solidFill>
                <a:latin typeface="OpenSymbol"/>
              </a:endParaRPr>
            </a:p>
          </p:txBody>
        </p:sp>
        <p:sp>
          <p:nvSpPr>
            <p:cNvPr id="147" name="Google Shape;367;p42">
              <a:hlinkClick r:id="rId3"/>
            </p:cNvPr>
            <p:cNvSpPr/>
            <p:nvPr/>
          </p:nvSpPr>
          <p:spPr>
            <a:xfrm>
              <a:off x="1754280" y="2790720"/>
              <a:ext cx="108000" cy="101520"/>
            </a:xfrm>
            <a:custGeom>
              <a:avLst/>
              <a:gdLst>
                <a:gd name="textAreaLeft" fmla="*/ 0 w 108000"/>
                <a:gd name="textAreaRight" fmla="*/ 108360 w 108000"/>
                <a:gd name="textAreaTop" fmla="*/ 0 h 101520"/>
                <a:gd name="textAreaBottom" fmla="*/ 101880 h 10152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50760" bIns="50760" anchor="ctr">
              <a:noAutofit/>
            </a:bodyPr>
            <a:lstStyle/>
            <a:p>
              <a:pPr defTabSz="914400">
                <a:lnSpc>
                  <a:spcPct val="100000"/>
                </a:lnSpc>
                <a:tabLst>
                  <a:tab pos="0" algn="l"/>
                </a:tabLst>
              </a:pPr>
              <a:endParaRPr lang="en-US" sz="1800" b="0" strike="noStrike" spc="-1" dirty="0">
                <a:solidFill>
                  <a:srgbClr val="000000"/>
                </a:solidFill>
                <a:latin typeface="OpenSymbol"/>
              </a:endParaRPr>
            </a:p>
          </p:txBody>
        </p:sp>
      </p:grpSp>
      <p:grpSp>
        <p:nvGrpSpPr>
          <p:cNvPr id="148" name="Google Shape;368;p42"/>
          <p:cNvGrpSpPr/>
          <p:nvPr/>
        </p:nvGrpSpPr>
        <p:grpSpPr>
          <a:xfrm>
            <a:off x="2055240" y="2673360"/>
            <a:ext cx="292320" cy="292320"/>
            <a:chOff x="2055240" y="2673360"/>
            <a:chExt cx="292320" cy="292320"/>
          </a:xfrm>
        </p:grpSpPr>
        <p:sp>
          <p:nvSpPr>
            <p:cNvPr id="149" name="Google Shape;369;p42">
              <a:hlinkClick r:id="rId4"/>
            </p:cNvPr>
            <p:cNvSpPr/>
            <p:nvPr/>
          </p:nvSpPr>
          <p:spPr>
            <a:xfrm>
              <a:off x="2120760" y="2737080"/>
              <a:ext cx="161640" cy="165240"/>
            </a:xfrm>
            <a:custGeom>
              <a:avLst/>
              <a:gdLst>
                <a:gd name="textAreaLeft" fmla="*/ 0 w 161640"/>
                <a:gd name="textAreaRight" fmla="*/ 162000 w 161640"/>
                <a:gd name="textAreaTop" fmla="*/ 0 h 165240"/>
                <a:gd name="textAreaBottom" fmla="*/ 165600 h 165240"/>
              </a:gdLst>
              <a:ahLst/>
              <a:cxnLst/>
              <a:rect l="textAreaLeft" t="textAreaTop" r="textAreaRight" b="textAreaBottom"/>
              <a:pathLst>
                <a:path w="494728" h="505587">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lt1"/>
            </a:solidFill>
            <a:ln w="0">
              <a:noFill/>
            </a:ln>
          </p:spPr>
          <p:style>
            <a:lnRef idx="0">
              <a:scrgbClr r="0" g="0" b="0"/>
            </a:lnRef>
            <a:fillRef idx="0">
              <a:scrgbClr r="0" g="0" b="0"/>
            </a:fillRef>
            <a:effectRef idx="0">
              <a:scrgbClr r="0" g="0" b="0"/>
            </a:effectRef>
            <a:fontRef idx="minor"/>
          </p:style>
          <p:txBody>
            <a:bodyPr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0" name="Google Shape;370;p42"/>
            <p:cNvSpPr/>
            <p:nvPr/>
          </p:nvSpPr>
          <p:spPr>
            <a:xfrm>
              <a:off x="2055240" y="2673360"/>
              <a:ext cx="292320" cy="292320"/>
            </a:xfrm>
            <a:custGeom>
              <a:avLst/>
              <a:gdLst>
                <a:gd name="textAreaLeft" fmla="*/ 0 w 292320"/>
                <a:gd name="textAreaRight" fmla="*/ 292680 w 292320"/>
                <a:gd name="textAreaTop" fmla="*/ 0 h 292320"/>
                <a:gd name="textAreaBottom" fmla="*/ 292680 h 29232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51" name="Google Shape;371;p42"/>
          <p:cNvSpPr/>
          <p:nvPr/>
        </p:nvSpPr>
        <p:spPr>
          <a:xfrm>
            <a:off x="1343160" y="4848120"/>
            <a:ext cx="1228320" cy="294840"/>
          </a:xfrm>
          <a:prstGeom prst="rect">
            <a:avLst/>
          </a:prstGeom>
          <a:noFill/>
          <a:ln w="0">
            <a:noFill/>
          </a:ln>
        </p:spPr>
        <p:style>
          <a:lnRef idx="0">
            <a:scrgbClr r="0" g="0" b="0"/>
          </a:lnRef>
          <a:fillRef idx="0">
            <a:scrgbClr r="0" g="0" b="0"/>
          </a:fillRef>
          <a:effectRef idx="0">
            <a:scrgbClr r="0" g="0" b="0"/>
          </a:effectRef>
          <a:fontRef idx="minor"/>
        </p:style>
        <p:txBody>
          <a:bodyPr lIns="870823080" tIns="147600" rIns="870823080" bIns="147600" anchor="t">
            <a:normAutofit fontScale="25000" lnSpcReduction="20000"/>
          </a:bodyPr>
          <a:lstStyle/>
          <a:p>
            <a:pPr defTabSz="914400">
              <a:lnSpc>
                <a:spcPct val="100000"/>
              </a:lnSpc>
              <a:tabLst>
                <a:tab pos="0" algn="l"/>
              </a:tabLst>
            </a:pPr>
            <a:r>
              <a:rPr lang="en" sz="700" b="0" strike="noStrike" spc="-1">
                <a:solidFill>
                  <a:schemeClr val="dk1"/>
                </a:solidFill>
                <a:latin typeface="Arial"/>
              </a:rPr>
              <a:t>www.yourwebsite.com</a:t>
            </a:r>
            <a:endParaRPr lang="en-US" sz="700" b="0" strike="noStrike" spc="-1">
              <a:solidFill>
                <a:srgbClr val="000000"/>
              </a:solidFill>
              <a:latin typeface="OpenSymbol"/>
            </a:endParaRPr>
          </a:p>
        </p:txBody>
      </p:sp>
      <p:sp>
        <p:nvSpPr>
          <p:cNvPr id="152" name="Google Shape;372;p42"/>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000000"/>
              </a:solidFill>
              <a:latin typeface="OpenSymbol"/>
            </a:endParaRPr>
          </a:p>
        </p:txBody>
      </p:sp>
      <p:sp>
        <p:nvSpPr>
          <p:cNvPr id="153" name="Google Shape;373;p42"/>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000000"/>
              </a:solidFill>
              <a:latin typeface="OpenSymbol"/>
            </a:endParaRPr>
          </a:p>
        </p:txBody>
      </p:sp>
      <p:sp>
        <p:nvSpPr>
          <p:cNvPr id="4" name="Rectangle 3">
            <a:extLst>
              <a:ext uri="{FF2B5EF4-FFF2-40B4-BE49-F238E27FC236}">
                <a16:creationId xmlns:a16="http://schemas.microsoft.com/office/drawing/2014/main" id="{0CFCA7D6-FFA1-F30B-0FD8-372DB2BDA47E}"/>
              </a:ext>
            </a:extLst>
          </p:cNvPr>
          <p:cNvSpPr/>
          <p:nvPr/>
        </p:nvSpPr>
        <p:spPr>
          <a:xfrm>
            <a:off x="749160" y="3188208"/>
            <a:ext cx="3042552" cy="5913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a:solidFill>
                  <a:schemeClr val="dk1"/>
                </a:solidFill>
                <a:latin typeface="Inter Medium"/>
                <a:ea typeface="Inter Medium"/>
              </a:rPr>
              <a:t>Introduction</a:t>
            </a:r>
            <a:endParaRPr lang="fr-FR" sz="4000" b="0" strike="noStrike" spc="-1">
              <a:solidFill>
                <a:schemeClr val="dk1"/>
              </a:solidFill>
              <a:latin typeface="Arial"/>
            </a:endParaRPr>
          </a:p>
        </p:txBody>
      </p:sp>
      <p:sp>
        <p:nvSpPr>
          <p:cNvPr id="80" name="PlaceHolder 2"/>
          <p:cNvSpPr>
            <a:spLocks noGrp="1"/>
          </p:cNvSpPr>
          <p:nvPr>
            <p:ph/>
          </p:nvPr>
        </p:nvSpPr>
        <p:spPr>
          <a:xfrm>
            <a:off x="3486240" y="2400480"/>
            <a:ext cx="4943160" cy="1952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Roboto"/>
                <a:ea typeface="Roboto"/>
              </a:rPr>
              <a:t>TravelHub is designed to connect travelers, allowing them to create, view, and interact with posts about various destinations.</a:t>
            </a:r>
            <a:endParaRPr lang="fr-FR" sz="1200" b="0" strike="noStrike" spc="-1">
              <a:solidFill>
                <a:srgbClr val="000000"/>
              </a:solidFill>
              <a:latin typeface="Arial"/>
            </a:endParaRPr>
          </a:p>
        </p:txBody>
      </p:sp>
      <p:sp>
        <p:nvSpPr>
          <p:cNvPr id="81" name="Google Shape;200;p33"/>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FFFFFF"/>
              </a:solidFill>
              <a:latin typeface="OpenSymbol"/>
            </a:endParaRPr>
          </a:p>
        </p:txBody>
      </p:sp>
      <p:sp>
        <p:nvSpPr>
          <p:cNvPr id="82" name="Google Shape;201;p33"/>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FFFFFF"/>
              </a:solidFill>
              <a:latin typeface="OpenSymbol"/>
            </a:endParaRPr>
          </a:p>
        </p:txBody>
      </p:sp>
      <p:sp>
        <p:nvSpPr>
          <p:cNvPr id="83" name="Google Shape;202;p33"/>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FFFFFF"/>
              </a:solidFill>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Google Shape;188;p32"/>
          <p:cNvSpPr/>
          <p:nvPr/>
        </p:nvSpPr>
        <p:spPr>
          <a:xfrm>
            <a:off x="1343160" y="4848120"/>
            <a:ext cx="1228320" cy="294840"/>
          </a:xfrm>
          <a:prstGeom prst="rect">
            <a:avLst/>
          </a:prstGeom>
          <a:noFill/>
          <a:ln w="0">
            <a:noFill/>
          </a:ln>
        </p:spPr>
        <p:style>
          <a:lnRef idx="0">
            <a:scrgbClr r="0" g="0" b="0"/>
          </a:lnRef>
          <a:fillRef idx="0">
            <a:scrgbClr r="0" g="0" b="0"/>
          </a:fillRef>
          <a:effectRef idx="0">
            <a:scrgbClr r="0" g="0" b="0"/>
          </a:effectRef>
          <a:fontRef idx="minor"/>
        </p:style>
        <p:txBody>
          <a:bodyPr lIns="870823080" tIns="147600" rIns="870823080" bIns="147600" anchor="t">
            <a:normAutofit fontScale="25000" lnSpcReduction="20000"/>
          </a:bodyPr>
          <a:lstStyle/>
          <a:p>
            <a:pPr defTabSz="914400">
              <a:lnSpc>
                <a:spcPct val="100000"/>
              </a:lnSpc>
              <a:tabLst>
                <a:tab pos="0" algn="l"/>
              </a:tabLst>
            </a:pPr>
            <a:endParaRPr lang="en-US" sz="1800" b="0" strike="noStrike" spc="-1">
              <a:solidFill>
                <a:srgbClr val="000000"/>
              </a:solidFill>
              <a:latin typeface="OpenSymbol"/>
            </a:endParaRPr>
          </a:p>
        </p:txBody>
      </p:sp>
      <p:sp>
        <p:nvSpPr>
          <p:cNvPr id="85" name="Google Shape;189;p32"/>
          <p:cNvSpPr/>
          <p:nvPr/>
        </p:nvSpPr>
        <p:spPr>
          <a:xfrm>
            <a:off x="114480" y="4848120"/>
            <a:ext cx="1228320" cy="294840"/>
          </a:xfrm>
          <a:prstGeom prst="rect">
            <a:avLst/>
          </a:prstGeom>
          <a:noFill/>
          <a:ln w="0">
            <a:noFill/>
          </a:ln>
        </p:spPr>
        <p:style>
          <a:lnRef idx="0">
            <a:scrgbClr r="0" g="0" b="0"/>
          </a:lnRef>
          <a:fillRef idx="0">
            <a:scrgbClr r="0" g="0" b="0"/>
          </a:fillRef>
          <a:effectRef idx="0">
            <a:scrgbClr r="0" g="0" b="0"/>
          </a:effectRef>
          <a:fontRef idx="minor"/>
        </p:style>
        <p:txBody>
          <a:bodyPr lIns="870823080" tIns="147600" rIns="870823080" bIns="147600" anchor="t">
            <a:normAutofit fontScale="25000" lnSpcReduction="20000"/>
          </a:bodyPr>
          <a:lstStyle/>
          <a:p>
            <a:pPr defTabSz="914400">
              <a:lnSpc>
                <a:spcPct val="100000"/>
              </a:lnSpc>
              <a:tabLst>
                <a:tab pos="0" algn="l"/>
              </a:tabLst>
            </a:pPr>
            <a:endParaRPr lang="en-US" sz="1800" b="0" strike="noStrike" spc="-1">
              <a:solidFill>
                <a:srgbClr val="000000"/>
              </a:solidFill>
              <a:latin typeface="OpenSymbol"/>
            </a:endParaRPr>
          </a:p>
        </p:txBody>
      </p:sp>
      <p:sp>
        <p:nvSpPr>
          <p:cNvPr id="86" name="Google Shape;190;p32"/>
          <p:cNvSpPr/>
          <p:nvPr/>
        </p:nvSpPr>
        <p:spPr>
          <a:xfrm>
            <a:off x="7800840" y="4848120"/>
            <a:ext cx="1228320" cy="294840"/>
          </a:xfrm>
          <a:prstGeom prst="rect">
            <a:avLst/>
          </a:prstGeom>
          <a:noFill/>
          <a:ln w="0">
            <a:noFill/>
          </a:ln>
        </p:spPr>
        <p:style>
          <a:lnRef idx="0">
            <a:scrgbClr r="0" g="0" b="0"/>
          </a:lnRef>
          <a:fillRef idx="0">
            <a:scrgbClr r="0" g="0" b="0"/>
          </a:fillRef>
          <a:effectRef idx="0">
            <a:scrgbClr r="0" g="0" b="0"/>
          </a:effectRef>
          <a:fontRef idx="minor"/>
        </p:style>
        <p:txBody>
          <a:bodyPr lIns="870823080" tIns="147600" rIns="870823080" bIns="147600" anchor="t">
            <a:normAutofit fontScale="25000" lnSpcReduction="20000"/>
          </a:bodyPr>
          <a:lstStyle/>
          <a:p>
            <a:pPr algn="r" defTabSz="914400">
              <a:lnSpc>
                <a:spcPct val="100000"/>
              </a:lnSpc>
              <a:tabLst>
                <a:tab pos="0" algn="l"/>
              </a:tabLst>
            </a:pPr>
            <a:endParaRPr lang="en-US" sz="1800" b="0" strike="noStrike" spc="-1">
              <a:solidFill>
                <a:srgbClr val="000000"/>
              </a:solidFill>
              <a:latin typeface="OpenSymbol"/>
            </a:endParaRPr>
          </a:p>
        </p:txBody>
      </p:sp>
      <p:sp>
        <p:nvSpPr>
          <p:cNvPr id="87" name="PlaceHolder 1"/>
          <p:cNvSpPr>
            <a:spLocks noGrp="1"/>
          </p:cNvSpPr>
          <p:nvPr>
            <p:ph type="title"/>
          </p:nvPr>
        </p:nvSpPr>
        <p:spPr>
          <a:xfrm>
            <a:off x="723960" y="1857240"/>
            <a:ext cx="4133520" cy="1571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500" b="0" strike="noStrike" spc="-1">
                <a:solidFill>
                  <a:schemeClr val="lt1"/>
                </a:solidFill>
                <a:latin typeface="Inter Medium"/>
                <a:ea typeface="Inter Medium"/>
              </a:rPr>
              <a:t>Overview</a:t>
            </a:r>
            <a:endParaRPr lang="fr-FR" sz="4500" b="0" strike="noStrike" spc="-1">
              <a:solidFill>
                <a:schemeClr val="dk1"/>
              </a:solidFill>
              <a:latin typeface="Arial"/>
            </a:endParaRPr>
          </a:p>
        </p:txBody>
      </p:sp>
      <p:sp>
        <p:nvSpPr>
          <p:cNvPr id="88" name="PlaceHolder 2"/>
          <p:cNvSpPr>
            <a:spLocks noGrp="1"/>
          </p:cNvSpPr>
          <p:nvPr>
            <p:ph type="title"/>
          </p:nvPr>
        </p:nvSpPr>
        <p:spPr>
          <a:xfrm>
            <a:off x="723960" y="981000"/>
            <a:ext cx="1238040" cy="8758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500" b="0" strike="noStrike" spc="-1">
                <a:solidFill>
                  <a:schemeClr val="lt1"/>
                </a:solidFill>
                <a:latin typeface="Inter Medium"/>
                <a:ea typeface="Inter Medium"/>
              </a:rPr>
              <a:t>01</a:t>
            </a:r>
            <a:endParaRPr lang="fr-FR" sz="4500" b="0" strike="noStrike" spc="-1">
              <a:solidFill>
                <a:schemeClr val="dk1"/>
              </a:solidFill>
              <a:latin typeface="Arial"/>
            </a:endParaRPr>
          </a:p>
        </p:txBody>
      </p:sp>
      <p:sp>
        <p:nvSpPr>
          <p:cNvPr id="89" name="PlaceHolder 3"/>
          <p:cNvSpPr>
            <a:spLocks noGrp="1"/>
          </p:cNvSpPr>
          <p:nvPr>
            <p:ph type="subTitle"/>
          </p:nvPr>
        </p:nvSpPr>
        <p:spPr>
          <a:xfrm>
            <a:off x="723960" y="3429000"/>
            <a:ext cx="4133520" cy="399600"/>
          </a:xfrm>
          <a:prstGeom prst="rect">
            <a:avLst/>
          </a:prstGeom>
          <a:noFill/>
          <a:ln w="0">
            <a:noFill/>
          </a:ln>
        </p:spPr>
        <p:txBody>
          <a:bodyPr lIns="91440" tIns="91440" rIns="91440" bIns="91440" anchor="t">
            <a:normAutofit/>
          </a:bodyPr>
          <a:lstStyle/>
          <a:p>
            <a:pPr indent="0" algn="ctr">
              <a:buNone/>
            </a:pPr>
            <a:r>
              <a:rPr lang="en-US" sz="1400" spc="-1" dirty="0">
                <a:solidFill>
                  <a:schemeClr val="lt1"/>
                </a:solidFill>
                <a:latin typeface="Roboto"/>
                <a:ea typeface="Roboto"/>
              </a:rPr>
              <a:t>Upcoming Purpose</a:t>
            </a:r>
            <a:endParaRPr lang="en-US" sz="1400" b="0" strike="noStrike" spc="-1" dirty="0">
              <a:solidFill>
                <a:schemeClr val="lt1"/>
              </a:solidFill>
              <a:latin typeface="Roboto"/>
              <a:ea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a:solidFill>
                  <a:schemeClr val="dk1"/>
                </a:solidFill>
                <a:latin typeface="Inter Medium"/>
                <a:ea typeface="Inter Medium"/>
              </a:rPr>
              <a:t>Purpose of TravelHub</a:t>
            </a:r>
            <a:endParaRPr lang="fr-FR" sz="4000" b="0" strike="noStrike" spc="-1">
              <a:solidFill>
                <a:schemeClr val="dk1"/>
              </a:solidFill>
              <a:latin typeface="Arial"/>
            </a:endParaRPr>
          </a:p>
        </p:txBody>
      </p:sp>
      <p:sp>
        <p:nvSpPr>
          <p:cNvPr id="91" name="PlaceHolder 2"/>
          <p:cNvSpPr>
            <a:spLocks noGrp="1"/>
          </p:cNvSpPr>
          <p:nvPr>
            <p:ph/>
          </p:nvPr>
        </p:nvSpPr>
        <p:spPr>
          <a:xfrm>
            <a:off x="3486240" y="2400480"/>
            <a:ext cx="4943160" cy="1952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Roboto"/>
                <a:ea typeface="Roboto"/>
              </a:rPr>
              <a:t>The primary purpose of TravelHub is to foster a community of travel enthusiasts who can share insights, experiences, and recommendations. It serves as a platform for users to document their journeys and inspire others to explore new destinations.</a:t>
            </a:r>
            <a:endParaRPr lang="fr-FR" sz="1200" b="0" strike="noStrike" spc="-1">
              <a:solidFill>
                <a:srgbClr val="000000"/>
              </a:solidFill>
              <a:latin typeface="Arial"/>
            </a:endParaRPr>
          </a:p>
        </p:txBody>
      </p:sp>
      <p:sp>
        <p:nvSpPr>
          <p:cNvPr id="92" name="Google Shape;200;p33"/>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FFFFFF"/>
              </a:solidFill>
              <a:latin typeface="OpenSymbol"/>
            </a:endParaRPr>
          </a:p>
        </p:txBody>
      </p:sp>
      <p:sp>
        <p:nvSpPr>
          <p:cNvPr id="93" name="Google Shape;201;p33"/>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FFFFFF"/>
              </a:solidFill>
              <a:latin typeface="OpenSymbol"/>
            </a:endParaRPr>
          </a:p>
        </p:txBody>
      </p:sp>
      <p:sp>
        <p:nvSpPr>
          <p:cNvPr id="94" name="Google Shape;202;p33"/>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FFFFFF"/>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Google Shape;178;p31"/>
          <p:cNvSpPr/>
          <p:nvPr/>
        </p:nvSpPr>
        <p:spPr>
          <a:xfrm>
            <a:off x="4709520" y="445680"/>
            <a:ext cx="3720960" cy="4251600"/>
          </a:xfrm>
          <a:prstGeom prst="roundRect">
            <a:avLst>
              <a:gd name="adj"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6" name="Google Shape;179;p31"/>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FFFFFF"/>
              </a:solidFill>
              <a:latin typeface="OpenSymbol"/>
            </a:endParaRPr>
          </a:p>
        </p:txBody>
      </p:sp>
      <p:sp>
        <p:nvSpPr>
          <p:cNvPr id="97" name="Google Shape;180;p31"/>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FFFFFF"/>
              </a:solidFill>
              <a:latin typeface="OpenSymbol"/>
            </a:endParaRPr>
          </a:p>
        </p:txBody>
      </p:sp>
      <p:sp>
        <p:nvSpPr>
          <p:cNvPr id="98" name="Google Shape;181;p31"/>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FFFFFF"/>
              </a:solidFill>
              <a:latin typeface="OpenSymbol"/>
            </a:endParaRPr>
          </a:p>
        </p:txBody>
      </p:sp>
      <p:sp>
        <p:nvSpPr>
          <p:cNvPr id="99" name="PlaceHolder 1"/>
          <p:cNvSpPr>
            <a:spLocks noGrp="1"/>
          </p:cNvSpPr>
          <p:nvPr>
            <p:ph type="title"/>
          </p:nvPr>
        </p:nvSpPr>
        <p:spPr>
          <a:xfrm>
            <a:off x="714240" y="447840"/>
            <a:ext cx="367632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2600" b="0" strike="noStrike" spc="-1">
                <a:solidFill>
                  <a:schemeClr val="dk1"/>
                </a:solidFill>
                <a:latin typeface="Inter Medium"/>
                <a:ea typeface="Inter Medium"/>
              </a:rPr>
              <a:t>Target Audience</a:t>
            </a:r>
            <a:endParaRPr lang="fr-FR" sz="2600" b="0" strike="noStrike" spc="-1">
              <a:solidFill>
                <a:schemeClr val="dk1"/>
              </a:solidFill>
              <a:latin typeface="Arial"/>
            </a:endParaRPr>
          </a:p>
        </p:txBody>
      </p:sp>
      <p:sp>
        <p:nvSpPr>
          <p:cNvPr id="100" name="PlaceHolder 2"/>
          <p:cNvSpPr>
            <a:spLocks noGrp="1"/>
          </p:cNvSpPr>
          <p:nvPr>
            <p:ph type="subTitle"/>
          </p:nvPr>
        </p:nvSpPr>
        <p:spPr>
          <a:xfrm>
            <a:off x="714240" y="1743120"/>
            <a:ext cx="3676320" cy="2161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Roboto"/>
                <a:ea typeface="Roboto"/>
              </a:rPr>
              <a:t>TravelHub targets a diverse range of users, including solo travelers, families, and adventure seekers. The platform aims to cater to anyone interested in travel experiences, from casual vacationers looking for quick getaway tips to avid explorers seeking in-depth travel narratives.</a:t>
            </a:r>
            <a:endParaRPr lang="en-US" sz="1200" b="0" strike="noStrike" spc="-1">
              <a:solidFill>
                <a:srgbClr val="FFFFFF"/>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a:solidFill>
                  <a:schemeClr val="dk1"/>
                </a:solidFill>
                <a:latin typeface="Inter Medium"/>
                <a:ea typeface="Inter Medium"/>
              </a:rPr>
              <a:t>Technology Stack</a:t>
            </a:r>
            <a:endParaRPr lang="fr-FR" sz="4000" b="0" strike="noStrike" spc="-1">
              <a:solidFill>
                <a:schemeClr val="dk1"/>
              </a:solidFill>
              <a:latin typeface="Arial"/>
            </a:endParaRPr>
          </a:p>
        </p:txBody>
      </p:sp>
      <p:sp>
        <p:nvSpPr>
          <p:cNvPr id="102" name="PlaceHolder 2"/>
          <p:cNvSpPr>
            <a:spLocks noGrp="1"/>
          </p:cNvSpPr>
          <p:nvPr>
            <p:ph/>
          </p:nvPr>
        </p:nvSpPr>
        <p:spPr>
          <a:xfrm>
            <a:off x="3486240" y="2400480"/>
            <a:ext cx="4943160" cy="1952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Roboto"/>
                <a:ea typeface="Roboto"/>
              </a:rPr>
              <a:t>TravelHub leverages modern web technologies for a seamless user experience. The backend is powered by Node.js and Express, ensuring efficient handling of user data and interactions. The frontend utilizes React for dynamic user interfaces, allowing real-time updates and a responsive design. Additionally, MongoDB is used as the database solution, providing flexibility and scalability for storing user-generated content.</a:t>
            </a:r>
            <a:endParaRPr lang="fr-FR" sz="1200" b="0" strike="noStrike" spc="-1">
              <a:solidFill>
                <a:srgbClr val="000000"/>
              </a:solidFill>
              <a:latin typeface="Arial"/>
            </a:endParaRPr>
          </a:p>
        </p:txBody>
      </p:sp>
      <p:sp>
        <p:nvSpPr>
          <p:cNvPr id="103" name="Google Shape;200;p33"/>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FFFFFF"/>
              </a:solidFill>
              <a:latin typeface="OpenSymbol"/>
            </a:endParaRPr>
          </a:p>
        </p:txBody>
      </p:sp>
      <p:sp>
        <p:nvSpPr>
          <p:cNvPr id="104" name="Google Shape;201;p33"/>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FFFFFF"/>
              </a:solidFill>
              <a:latin typeface="OpenSymbol"/>
            </a:endParaRPr>
          </a:p>
        </p:txBody>
      </p:sp>
      <p:sp>
        <p:nvSpPr>
          <p:cNvPr id="105" name="Google Shape;202;p33"/>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Google Shape;188;p32"/>
          <p:cNvSpPr/>
          <p:nvPr/>
        </p:nvSpPr>
        <p:spPr>
          <a:xfrm>
            <a:off x="1343160" y="4848120"/>
            <a:ext cx="1228320" cy="294840"/>
          </a:xfrm>
          <a:prstGeom prst="rect">
            <a:avLst/>
          </a:prstGeom>
          <a:noFill/>
          <a:ln w="0">
            <a:noFill/>
          </a:ln>
        </p:spPr>
        <p:style>
          <a:lnRef idx="0">
            <a:scrgbClr r="0" g="0" b="0"/>
          </a:lnRef>
          <a:fillRef idx="0">
            <a:scrgbClr r="0" g="0" b="0"/>
          </a:fillRef>
          <a:effectRef idx="0">
            <a:scrgbClr r="0" g="0" b="0"/>
          </a:effectRef>
          <a:fontRef idx="minor"/>
        </p:style>
        <p:txBody>
          <a:bodyPr lIns="870823080" tIns="147600" rIns="870823080" bIns="147600" anchor="t">
            <a:normAutofit fontScale="25000" lnSpcReduction="20000"/>
          </a:bodyPr>
          <a:lstStyle/>
          <a:p>
            <a:pPr defTabSz="914400">
              <a:lnSpc>
                <a:spcPct val="100000"/>
              </a:lnSpc>
              <a:tabLst>
                <a:tab pos="0" algn="l"/>
              </a:tabLst>
            </a:pPr>
            <a:endParaRPr lang="en-US" sz="1800" b="0" strike="noStrike" spc="-1">
              <a:solidFill>
                <a:srgbClr val="000000"/>
              </a:solidFill>
              <a:latin typeface="OpenSymbol"/>
            </a:endParaRPr>
          </a:p>
        </p:txBody>
      </p:sp>
      <p:sp>
        <p:nvSpPr>
          <p:cNvPr id="107" name="Google Shape;189;p32"/>
          <p:cNvSpPr/>
          <p:nvPr/>
        </p:nvSpPr>
        <p:spPr>
          <a:xfrm>
            <a:off x="114480" y="4848120"/>
            <a:ext cx="1228320" cy="294840"/>
          </a:xfrm>
          <a:prstGeom prst="rect">
            <a:avLst/>
          </a:prstGeom>
          <a:noFill/>
          <a:ln w="0">
            <a:noFill/>
          </a:ln>
        </p:spPr>
        <p:style>
          <a:lnRef idx="0">
            <a:scrgbClr r="0" g="0" b="0"/>
          </a:lnRef>
          <a:fillRef idx="0">
            <a:scrgbClr r="0" g="0" b="0"/>
          </a:fillRef>
          <a:effectRef idx="0">
            <a:scrgbClr r="0" g="0" b="0"/>
          </a:effectRef>
          <a:fontRef idx="minor"/>
        </p:style>
        <p:txBody>
          <a:bodyPr lIns="870823080" tIns="147600" rIns="870823080" bIns="147600" anchor="t">
            <a:normAutofit fontScale="25000" lnSpcReduction="20000"/>
          </a:bodyPr>
          <a:lstStyle/>
          <a:p>
            <a:pPr defTabSz="914400">
              <a:lnSpc>
                <a:spcPct val="100000"/>
              </a:lnSpc>
              <a:tabLst>
                <a:tab pos="0" algn="l"/>
              </a:tabLst>
            </a:pPr>
            <a:endParaRPr lang="en-US" sz="1800" b="0" strike="noStrike" spc="-1">
              <a:solidFill>
                <a:srgbClr val="000000"/>
              </a:solidFill>
              <a:latin typeface="OpenSymbol"/>
            </a:endParaRPr>
          </a:p>
        </p:txBody>
      </p:sp>
      <p:sp>
        <p:nvSpPr>
          <p:cNvPr id="108" name="Google Shape;190;p32"/>
          <p:cNvSpPr/>
          <p:nvPr/>
        </p:nvSpPr>
        <p:spPr>
          <a:xfrm>
            <a:off x="7800840" y="4848120"/>
            <a:ext cx="1228320" cy="294840"/>
          </a:xfrm>
          <a:prstGeom prst="rect">
            <a:avLst/>
          </a:prstGeom>
          <a:noFill/>
          <a:ln w="0">
            <a:noFill/>
          </a:ln>
        </p:spPr>
        <p:style>
          <a:lnRef idx="0">
            <a:scrgbClr r="0" g="0" b="0"/>
          </a:lnRef>
          <a:fillRef idx="0">
            <a:scrgbClr r="0" g="0" b="0"/>
          </a:fillRef>
          <a:effectRef idx="0">
            <a:scrgbClr r="0" g="0" b="0"/>
          </a:effectRef>
          <a:fontRef idx="minor"/>
        </p:style>
        <p:txBody>
          <a:bodyPr lIns="870823080" tIns="147600" rIns="870823080" bIns="147600" anchor="t">
            <a:normAutofit fontScale="25000" lnSpcReduction="20000"/>
          </a:bodyPr>
          <a:lstStyle/>
          <a:p>
            <a:pPr algn="r" defTabSz="914400">
              <a:lnSpc>
                <a:spcPct val="100000"/>
              </a:lnSpc>
              <a:tabLst>
                <a:tab pos="0" algn="l"/>
              </a:tabLst>
            </a:pPr>
            <a:endParaRPr lang="en-US" sz="1800" b="0" strike="noStrike" spc="-1">
              <a:solidFill>
                <a:srgbClr val="000000"/>
              </a:solidFill>
              <a:latin typeface="OpenSymbol"/>
            </a:endParaRPr>
          </a:p>
        </p:txBody>
      </p:sp>
      <p:sp>
        <p:nvSpPr>
          <p:cNvPr id="109" name="PlaceHolder 1"/>
          <p:cNvSpPr>
            <a:spLocks noGrp="1"/>
          </p:cNvSpPr>
          <p:nvPr>
            <p:ph type="title"/>
          </p:nvPr>
        </p:nvSpPr>
        <p:spPr>
          <a:xfrm>
            <a:off x="723960" y="1857240"/>
            <a:ext cx="4133520" cy="15714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4500" b="0" strike="noStrike" spc="-1">
                <a:solidFill>
                  <a:schemeClr val="lt1"/>
                </a:solidFill>
                <a:latin typeface="Inter Medium"/>
                <a:ea typeface="Inter Medium"/>
              </a:rPr>
              <a:t>Key Features</a:t>
            </a:r>
            <a:endParaRPr lang="fr-FR" sz="4500" b="0" strike="noStrike" spc="-1">
              <a:solidFill>
                <a:schemeClr val="dk1"/>
              </a:solidFill>
              <a:latin typeface="Arial"/>
            </a:endParaRPr>
          </a:p>
        </p:txBody>
      </p:sp>
      <p:sp>
        <p:nvSpPr>
          <p:cNvPr id="110" name="PlaceHolder 2"/>
          <p:cNvSpPr>
            <a:spLocks noGrp="1"/>
          </p:cNvSpPr>
          <p:nvPr>
            <p:ph type="title"/>
          </p:nvPr>
        </p:nvSpPr>
        <p:spPr>
          <a:xfrm>
            <a:off x="723960" y="981000"/>
            <a:ext cx="1238040" cy="87588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500" b="0" strike="noStrike" spc="-1">
                <a:solidFill>
                  <a:schemeClr val="lt1"/>
                </a:solidFill>
                <a:latin typeface="Inter Medium"/>
                <a:ea typeface="Inter Medium"/>
              </a:rPr>
              <a:t>02</a:t>
            </a:r>
            <a:endParaRPr lang="fr-FR" sz="4500" b="0" strike="noStrike" spc="-1">
              <a:solidFill>
                <a:schemeClr val="dk1"/>
              </a:solidFill>
              <a:latin typeface="Arial"/>
            </a:endParaRPr>
          </a:p>
        </p:txBody>
      </p:sp>
      <p:sp>
        <p:nvSpPr>
          <p:cNvPr id="111" name="PlaceHolder 3"/>
          <p:cNvSpPr>
            <a:spLocks noGrp="1"/>
          </p:cNvSpPr>
          <p:nvPr>
            <p:ph type="subTitle"/>
          </p:nvPr>
        </p:nvSpPr>
        <p:spPr>
          <a:xfrm>
            <a:off x="723960" y="3429000"/>
            <a:ext cx="4133520" cy="399600"/>
          </a:xfrm>
          <a:prstGeom prst="rect">
            <a:avLst/>
          </a:prstGeom>
          <a:noFill/>
          <a:ln w="0">
            <a:noFill/>
          </a:ln>
        </p:spPr>
        <p:txBody>
          <a:bodyPr lIns="91440" tIns="91440" rIns="91440" bIns="91440" anchor="t">
            <a:normAutofit/>
          </a:bodyPr>
          <a:lstStyle/>
          <a:p>
            <a:pPr indent="0" algn="ctr">
              <a:buNone/>
            </a:pPr>
            <a:r>
              <a:rPr lang="en-US" sz="1400" b="0" strike="noStrike" spc="-1" dirty="0">
                <a:solidFill>
                  <a:schemeClr val="lt1"/>
                </a:solidFill>
                <a:latin typeface="Roboto"/>
                <a:ea typeface="Roboto"/>
              </a:rPr>
              <a:t>Explained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Google Shape;178;p31"/>
          <p:cNvSpPr/>
          <p:nvPr/>
        </p:nvSpPr>
        <p:spPr>
          <a:xfrm>
            <a:off x="4709520" y="445680"/>
            <a:ext cx="3720960" cy="4251600"/>
          </a:xfrm>
          <a:prstGeom prst="roundRect">
            <a:avLst>
              <a:gd name="adj" fmla="val 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13" name="Google Shape;179;p31"/>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FFFFFF"/>
              </a:solidFill>
              <a:latin typeface="OpenSymbol"/>
            </a:endParaRPr>
          </a:p>
        </p:txBody>
      </p:sp>
      <p:sp>
        <p:nvSpPr>
          <p:cNvPr id="114" name="Google Shape;180;p31"/>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FFFFFF"/>
              </a:solidFill>
              <a:latin typeface="OpenSymbol"/>
            </a:endParaRPr>
          </a:p>
        </p:txBody>
      </p:sp>
      <p:sp>
        <p:nvSpPr>
          <p:cNvPr id="115" name="Google Shape;181;p31"/>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FFFFFF"/>
              </a:solidFill>
              <a:latin typeface="OpenSymbol"/>
            </a:endParaRPr>
          </a:p>
        </p:txBody>
      </p:sp>
      <p:sp>
        <p:nvSpPr>
          <p:cNvPr id="116" name="PlaceHolder 1"/>
          <p:cNvSpPr>
            <a:spLocks noGrp="1"/>
          </p:cNvSpPr>
          <p:nvPr>
            <p:ph type="title"/>
          </p:nvPr>
        </p:nvSpPr>
        <p:spPr>
          <a:xfrm>
            <a:off x="714240" y="447840"/>
            <a:ext cx="3676320" cy="57132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2600" b="0" strike="noStrike" spc="-1">
                <a:solidFill>
                  <a:schemeClr val="dk1"/>
                </a:solidFill>
                <a:latin typeface="Inter Medium"/>
                <a:ea typeface="Inter Medium"/>
              </a:rPr>
              <a:t>Content Creation and Interaction</a:t>
            </a:r>
            <a:endParaRPr lang="fr-FR" sz="2600" b="0" strike="noStrike" spc="-1">
              <a:solidFill>
                <a:schemeClr val="dk1"/>
              </a:solidFill>
              <a:latin typeface="Arial"/>
            </a:endParaRPr>
          </a:p>
        </p:txBody>
      </p:sp>
      <p:sp>
        <p:nvSpPr>
          <p:cNvPr id="117" name="PlaceHolder 2"/>
          <p:cNvSpPr>
            <a:spLocks noGrp="1"/>
          </p:cNvSpPr>
          <p:nvPr>
            <p:ph type="subTitle"/>
          </p:nvPr>
        </p:nvSpPr>
        <p:spPr>
          <a:xfrm>
            <a:off x="714240" y="1743120"/>
            <a:ext cx="3676320" cy="2161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Roboto"/>
                <a:ea typeface="Roboto"/>
              </a:rPr>
              <a:t>Users can create posts detailing their travel experiences, including text, images, and videos. Interaction is encouraged through features like upvoting and commenting, which foster community engagement and facilitate meaningful discussions.</a:t>
            </a:r>
            <a:endParaRPr lang="en-US" sz="1200" b="0" strike="noStrike" spc="-1">
              <a:solidFill>
                <a:srgbClr val="FFFFFF"/>
              </a:solidFill>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PlaceHolder 1"/>
          <p:cNvSpPr>
            <a:spLocks noGrp="1"/>
          </p:cNvSpPr>
          <p:nvPr>
            <p:ph type="title"/>
          </p:nvPr>
        </p:nvSpPr>
        <p:spPr>
          <a:xfrm>
            <a:off x="714240" y="790560"/>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a:solidFill>
                  <a:schemeClr val="dk1"/>
                </a:solidFill>
                <a:latin typeface="Inter Medium"/>
                <a:ea typeface="Inter Medium"/>
              </a:rPr>
              <a:t>User Engagement Tools</a:t>
            </a:r>
            <a:endParaRPr lang="fr-FR" sz="4000" b="0" strike="noStrike" spc="-1">
              <a:solidFill>
                <a:schemeClr val="dk1"/>
              </a:solidFill>
              <a:latin typeface="Arial"/>
            </a:endParaRPr>
          </a:p>
        </p:txBody>
      </p:sp>
      <p:sp>
        <p:nvSpPr>
          <p:cNvPr id="119" name="PlaceHolder 2"/>
          <p:cNvSpPr>
            <a:spLocks noGrp="1"/>
          </p:cNvSpPr>
          <p:nvPr>
            <p:ph/>
          </p:nvPr>
        </p:nvSpPr>
        <p:spPr>
          <a:xfrm>
            <a:off x="3486240" y="2400480"/>
            <a:ext cx="4943160" cy="195228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Roboto"/>
                <a:ea typeface="Roboto"/>
              </a:rPr>
              <a:t>To enhance user engagement, TravelHub includes features like pseudo-authentication for user profiles, allowing users to bookmark favorite posts and follow other travelers. Reposting content is made easy, promoting shareability and the spread of inspiring travel stories.</a:t>
            </a:r>
            <a:endParaRPr lang="fr-FR" sz="1200" b="0" strike="noStrike" spc="-1">
              <a:solidFill>
                <a:srgbClr val="000000"/>
              </a:solidFill>
              <a:latin typeface="Arial"/>
            </a:endParaRPr>
          </a:p>
        </p:txBody>
      </p:sp>
      <p:sp>
        <p:nvSpPr>
          <p:cNvPr id="120" name="Google Shape;200;p33"/>
          <p:cNvSpPr/>
          <p:nvPr/>
        </p:nvSpPr>
        <p:spPr>
          <a:xfrm>
            <a:off x="1343160" y="4848120"/>
            <a:ext cx="1228320" cy="4262760"/>
          </a:xfrm>
          <a:prstGeom prst="rect">
            <a:avLst/>
          </a:prstGeom>
          <a:noFill/>
          <a:ln w="0">
            <a:noFill/>
          </a:ln>
        </p:spPr>
        <p:style>
          <a:lnRef idx="0">
            <a:scrgbClr r="0" g="0" b="0"/>
          </a:lnRef>
          <a:fillRef idx="0">
            <a:scrgbClr r="0" g="0" b="0"/>
          </a:fillRef>
          <a:effectRef idx="0">
            <a:scrgbClr r="0" g="0" b="0"/>
          </a:effectRef>
          <a:fontRef idx="minor"/>
        </p:style>
        <p:txBody>
          <a:bodyPr lIns="870823080" tIns="1065960" rIns="870823080" bIns="1065960" anchor="t">
            <a:spAutoFit/>
          </a:bodyPr>
          <a:lstStyle/>
          <a:p>
            <a:pPr defTabSz="914400">
              <a:lnSpc>
                <a:spcPct val="100000"/>
              </a:lnSpc>
              <a:tabLst>
                <a:tab pos="0" algn="l"/>
              </a:tabLst>
            </a:pPr>
            <a:r>
              <a:rPr lang="en" sz="700" b="0" strike="noStrike" spc="-1">
                <a:solidFill>
                  <a:schemeClr val="dk1"/>
                </a:solidFill>
                <a:latin typeface="Arial"/>
              </a:rPr>
              <a:t>Feature Name/Product</a:t>
            </a:r>
            <a:endParaRPr lang="en-US" sz="700" b="0" strike="noStrike" spc="-1">
              <a:solidFill>
                <a:srgbClr val="FFFFFF"/>
              </a:solidFill>
              <a:latin typeface="OpenSymbol"/>
            </a:endParaRPr>
          </a:p>
        </p:txBody>
      </p:sp>
      <p:sp>
        <p:nvSpPr>
          <p:cNvPr id="121" name="Google Shape;201;p33"/>
          <p:cNvSpPr/>
          <p:nvPr/>
        </p:nvSpPr>
        <p:spPr>
          <a:xfrm>
            <a:off x="114480" y="4848120"/>
            <a:ext cx="1228320" cy="2131560"/>
          </a:xfrm>
          <a:prstGeom prst="rect">
            <a:avLst/>
          </a:prstGeom>
          <a:noFill/>
          <a:ln w="0">
            <a:noFill/>
          </a:ln>
        </p:spPr>
        <p:style>
          <a:lnRef idx="0">
            <a:scrgbClr r="0" g="0" b="0"/>
          </a:lnRef>
          <a:fillRef idx="0">
            <a:scrgbClr r="0" g="0" b="0"/>
          </a:fillRef>
          <a:effectRef idx="0">
            <a:scrgbClr r="0" g="0" b="0"/>
          </a:effectRef>
          <a:fontRef idx="minor"/>
        </p:style>
        <p:txBody>
          <a:bodyPr lIns="870823080" tIns="533160" rIns="870823080" bIns="533160" anchor="t">
            <a:spAutoFit/>
          </a:bodyPr>
          <a:lstStyle/>
          <a:p>
            <a:pPr defTabSz="914400">
              <a:lnSpc>
                <a:spcPct val="100000"/>
              </a:lnSpc>
              <a:tabLst>
                <a:tab pos="0" algn="l"/>
              </a:tabLst>
            </a:pPr>
            <a:r>
              <a:rPr lang="en" sz="700" b="0" strike="noStrike" spc="-1">
                <a:solidFill>
                  <a:schemeClr val="dk1"/>
                </a:solidFill>
                <a:latin typeface="Arial"/>
              </a:rPr>
              <a:t>DD/MM/YYYY</a:t>
            </a:r>
            <a:endParaRPr lang="en-US" sz="700" b="0" strike="noStrike" spc="-1">
              <a:solidFill>
                <a:srgbClr val="FFFFFF"/>
              </a:solidFill>
              <a:latin typeface="OpenSymbol"/>
            </a:endParaRPr>
          </a:p>
        </p:txBody>
      </p:sp>
      <p:sp>
        <p:nvSpPr>
          <p:cNvPr id="122" name="Google Shape;202;p33"/>
          <p:cNvSpPr/>
          <p:nvPr/>
        </p:nvSpPr>
        <p:spPr>
          <a:xfrm>
            <a:off x="7800840" y="4848120"/>
            <a:ext cx="1228320" cy="3623400"/>
          </a:xfrm>
          <a:prstGeom prst="rect">
            <a:avLst/>
          </a:prstGeom>
          <a:noFill/>
          <a:ln w="0">
            <a:noFill/>
          </a:ln>
        </p:spPr>
        <p:style>
          <a:lnRef idx="0">
            <a:scrgbClr r="0" g="0" b="0"/>
          </a:lnRef>
          <a:fillRef idx="0">
            <a:scrgbClr r="0" g="0" b="0"/>
          </a:fillRef>
          <a:effectRef idx="0">
            <a:scrgbClr r="0" g="0" b="0"/>
          </a:effectRef>
          <a:fontRef idx="minor"/>
        </p:style>
        <p:txBody>
          <a:bodyPr lIns="870823080" tIns="906120" rIns="870823080" bIns="906120" anchor="t">
            <a:spAutoFit/>
          </a:bodyPr>
          <a:lstStyle/>
          <a:p>
            <a:pPr algn="r" defTabSz="914400">
              <a:lnSpc>
                <a:spcPct val="100000"/>
              </a:lnSpc>
              <a:tabLst>
                <a:tab pos="0" algn="l"/>
              </a:tabLst>
            </a:pPr>
            <a:r>
              <a:rPr lang="en" sz="700" b="0" strike="noStrike" spc="-1">
                <a:solidFill>
                  <a:schemeClr val="dk1"/>
                </a:solidFill>
                <a:latin typeface="Arial"/>
              </a:rPr>
              <a:t>Your Company Name</a:t>
            </a:r>
            <a:endParaRPr lang="en-US" sz="7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TotalTime>
  <Words>605</Words>
  <Application>Microsoft Macintosh PowerPoint</Application>
  <PresentationFormat>On-screen Show (16:9)</PresentationFormat>
  <Paragraphs>70</Paragraphs>
  <Slides>14</Slides>
  <Notes>0</Notes>
  <HiddenSlides>0</HiddenSlides>
  <MMClips>0</MMClips>
  <ScaleCrop>false</ScaleCrop>
  <HeadingPairs>
    <vt:vector size="6" baseType="variant">
      <vt:variant>
        <vt:lpstr>Fonts Used</vt:lpstr>
      </vt:variant>
      <vt:variant>
        <vt:i4>6</vt:i4>
      </vt:variant>
      <vt:variant>
        <vt:lpstr>Theme</vt:lpstr>
      </vt:variant>
      <vt:variant>
        <vt:i4>25</vt:i4>
      </vt:variant>
      <vt:variant>
        <vt:lpstr>Slide Titles</vt:lpstr>
      </vt:variant>
      <vt:variant>
        <vt:i4>14</vt:i4>
      </vt:variant>
    </vt:vector>
  </HeadingPairs>
  <TitlesOfParts>
    <vt:vector size="45" baseType="lpstr">
      <vt:lpstr>Arial</vt:lpstr>
      <vt:lpstr>Inter Medium</vt:lpstr>
      <vt:lpstr>OpenSymbol</vt:lpstr>
      <vt:lpstr>Roboto</vt:lpstr>
      <vt:lpstr>Symbol</vt:lpstr>
      <vt:lpstr>Wingdings</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Minimalist Pitch Deck by Slidesgo</vt:lpstr>
      <vt:lpstr>Slidesgo Final Pages</vt:lpstr>
      <vt:lpstr>Slidesgo Final Pages</vt:lpstr>
      <vt:lpstr>Slidesgo Final Pages</vt:lpstr>
      <vt:lpstr>TravelHub</vt:lpstr>
      <vt:lpstr>Introduction</vt:lpstr>
      <vt:lpstr>Overview</vt:lpstr>
      <vt:lpstr>Purpose of TravelHub</vt:lpstr>
      <vt:lpstr>Target Audience</vt:lpstr>
      <vt:lpstr>Technology Stack</vt:lpstr>
      <vt:lpstr>Key Features</vt:lpstr>
      <vt:lpstr>Content Creation and Interaction</vt:lpstr>
      <vt:lpstr>User Engagement Tools</vt:lpstr>
      <vt:lpstr>Customization Options</vt:lpstr>
      <vt:lpstr>Outcome</vt:lpstr>
      <vt:lpstr>Conclusions</vt:lpstr>
      <vt:lpstr>PowerPoint Presentation</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Tirdesh P</cp:lastModifiedBy>
  <cp:revision>1</cp:revision>
  <dcterms:modified xsi:type="dcterms:W3CDTF">2025-04-26T07:03:04Z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2025-04-26T06:51:19Z</dcterms:created>
  <dc:creator>Unknown Creator</dc:creator>
  <dc:description/>
  <dc:language>en-US</dc:language>
  <cp:lastModifiedBy>Unknown Creator</cp:lastModifiedBy>
  <dcterms:modified xsi:type="dcterms:W3CDTF">2025-04-26T06:51:19Z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